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comments/comment1.xml" ContentType="application/vnd.openxmlformats-officedocument.presentationml.comments+xml"/>
  <Override PartName="/ppt/comments/comment2.xml" ContentType="application/vnd.openxmlformats-officedocument.presentationml.comments+xml"/>
  <Override PartName="/ppt/comments/comment3.xml" ContentType="application/vnd.openxmlformats-officedocument.presentationml.comments+xml"/>
  <Override PartName="/ppt/comments/comment4.xml" ContentType="application/vnd.openxmlformats-officedocument.presentationml.comments+xml"/>
  <Override PartName="/ppt/comments/comment5.xml" ContentType="application/vnd.openxmlformats-officedocument.presentationml.comments+xml"/>
  <Override PartName="/ppt/comments/comment6.xml" ContentType="application/vnd.openxmlformats-officedocument.presentationml.comments+xml"/>
  <Override PartName="/ppt/comments/comment7.xml" ContentType="application/vnd.openxmlformats-officedocument.presentationml.comments+xml"/>
  <Override PartName="/ppt/comments/comment8.xml" ContentType="application/vnd.openxmlformats-officedocument.presentationml.comments+xml"/>
  <Override PartName="/ppt/comments/comment9.xml" ContentType="application/vnd.openxmlformats-officedocument.presentationml.comments+xml"/>
  <Override PartName="/ppt/comments/comment10.xml" ContentType="application/vnd.openxmlformats-officedocument.presentationml.comments+xml"/>
  <Override PartName="/ppt/comments/comment11.xml" ContentType="application/vnd.openxmlformats-officedocument.presentationml.comments+xml"/>
  <Override PartName="/ppt/comments/comment12.xml" ContentType="application/vnd.openxmlformats-officedocument.presentationml.comments+xml"/>
  <Override PartName="/ppt/comments/comment13.xml" ContentType="application/vnd.openxmlformats-officedocument.presentationml.comments+xml"/>
  <Override PartName="/ppt/comments/comment14.xml" ContentType="application/vnd.openxmlformats-officedocument.presentationml.comments+xml"/>
  <Override PartName="/ppt/comments/comment15.xml" ContentType="application/vnd.openxmlformats-officedocument.presentationml.comments+xml"/>
  <Override PartName="/ppt/comments/comment16.xml" ContentType="application/vnd.openxmlformats-officedocument.presentationml.comments+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85" r:id="rId1"/>
  </p:sldMasterIdLst>
  <p:sldIdLst>
    <p:sldId id="256" r:id="rId2"/>
    <p:sldId id="257" r:id="rId3"/>
    <p:sldId id="269" r:id="rId4"/>
    <p:sldId id="259" r:id="rId5"/>
    <p:sldId id="260" r:id="rId6"/>
    <p:sldId id="265" r:id="rId7"/>
    <p:sldId id="271" r:id="rId8"/>
    <p:sldId id="272" r:id="rId9"/>
    <p:sldId id="266" r:id="rId10"/>
    <p:sldId id="270" r:id="rId11"/>
    <p:sldId id="267" r:id="rId12"/>
    <p:sldId id="268" r:id="rId13"/>
    <p:sldId id="273" r:id="rId14"/>
    <p:sldId id="274" r:id="rId15"/>
    <p:sldId id="275" r:id="rId16"/>
    <p:sldId id="277" r:id="rId17"/>
    <p:sldId id="276" r:id="rId18"/>
    <p:sldId id="279" r:id="rId19"/>
    <p:sldId id="280" r:id="rId20"/>
    <p:sldId id="281" r:id="rId21"/>
    <p:sldId id="282" r:id="rId22"/>
    <p:sldId id="284" r:id="rId23"/>
    <p:sldId id="285" r:id="rId24"/>
    <p:sldId id="286" r:id="rId25"/>
    <p:sldId id="287" r:id="rId26"/>
    <p:sldId id="288" r:id="rId27"/>
    <p:sldId id="289" r:id="rId28"/>
    <p:sldId id="290" r:id="rId2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nalie Caguiat" initials="RC" lastIdx="1" clrIdx="0">
    <p:extLst>
      <p:ext uri="{19B8F6BF-5375-455C-9EA6-DF929625EA0E}">
        <p15:presenceInfo xmlns:p15="http://schemas.microsoft.com/office/powerpoint/2012/main" userId="f75c66a2ab4679ee" providerId="Windows Live"/>
      </p:ext>
    </p:extLst>
  </p:cmAuthor>
  <p:cmAuthor id="2" name="Aguilar, John Michael Keaton (Faculty)" initials="AJMK(" lastIdx="23" clrIdx="1">
    <p:extLst>
      <p:ext uri="{19B8F6BF-5375-455C-9EA6-DF929625EA0E}">
        <p15:presenceInfo xmlns:p15="http://schemas.microsoft.com/office/powerpoint/2012/main" userId="Aguilar, John Michael Keaton (Faculty)"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D91C448-C61C-4602-8F52-DD71AD5CE311}" v="42" dt="2021-11-03T05:28:49.95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89" d="100"/>
          <a:sy n="89" d="100"/>
        </p:scale>
        <p:origin x="120" y="56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commentAuthors" Target="commentAuthors.xml"/><Relationship Id="rId35" Type="http://schemas.microsoft.com/office/2016/11/relationships/changesInfo" Target="changesInfos/changesInfo1.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onalie Caguiat" userId="f75c66a2ab4679ee" providerId="LiveId" clId="{AD91C448-C61C-4602-8F52-DD71AD5CE311}"/>
    <pc:docChg chg="undo custSel addSld delSld modSld sldOrd">
      <pc:chgData name="Ronalie Caguiat" userId="f75c66a2ab4679ee" providerId="LiveId" clId="{AD91C448-C61C-4602-8F52-DD71AD5CE311}" dt="2021-11-03T05:29:17.048" v="1450" actId="1076"/>
      <pc:docMkLst>
        <pc:docMk/>
      </pc:docMkLst>
      <pc:sldChg chg="modSp mod">
        <pc:chgData name="Ronalie Caguiat" userId="f75c66a2ab4679ee" providerId="LiveId" clId="{AD91C448-C61C-4602-8F52-DD71AD5CE311}" dt="2021-11-03T02:28:32.262" v="50" actId="20577"/>
        <pc:sldMkLst>
          <pc:docMk/>
          <pc:sldMk cId="173452062" sldId="257"/>
        </pc:sldMkLst>
        <pc:spChg chg="mod">
          <ac:chgData name="Ronalie Caguiat" userId="f75c66a2ab4679ee" providerId="LiveId" clId="{AD91C448-C61C-4602-8F52-DD71AD5CE311}" dt="2021-11-03T02:28:32.262" v="50" actId="20577"/>
          <ac:spMkLst>
            <pc:docMk/>
            <pc:sldMk cId="173452062" sldId="257"/>
            <ac:spMk id="3" creationId="{2106A9E7-291F-4844-B4F2-492F90D8FE0F}"/>
          </ac:spMkLst>
        </pc:spChg>
        <pc:picChg chg="mod">
          <ac:chgData name="Ronalie Caguiat" userId="f75c66a2ab4679ee" providerId="LiveId" clId="{AD91C448-C61C-4602-8F52-DD71AD5CE311}" dt="2021-11-03T02:26:40.448" v="3" actId="1076"/>
          <ac:picMkLst>
            <pc:docMk/>
            <pc:sldMk cId="173452062" sldId="257"/>
            <ac:picMk id="5" creationId="{58A839A1-FCDA-4853-8674-715C8A3797F2}"/>
          </ac:picMkLst>
        </pc:picChg>
      </pc:sldChg>
      <pc:sldChg chg="addSp delSp modSp mod">
        <pc:chgData name="Ronalie Caguiat" userId="f75c66a2ab4679ee" providerId="LiveId" clId="{AD91C448-C61C-4602-8F52-DD71AD5CE311}" dt="2021-11-03T02:49:06.114" v="177" actId="1076"/>
        <pc:sldMkLst>
          <pc:docMk/>
          <pc:sldMk cId="4211748158" sldId="260"/>
        </pc:sldMkLst>
        <pc:spChg chg="mod">
          <ac:chgData name="Ronalie Caguiat" userId="f75c66a2ab4679ee" providerId="LiveId" clId="{AD91C448-C61C-4602-8F52-DD71AD5CE311}" dt="2021-11-03T02:39:46.650" v="147" actId="255"/>
          <ac:spMkLst>
            <pc:docMk/>
            <pc:sldMk cId="4211748158" sldId="260"/>
            <ac:spMk id="2" creationId="{49BD3FFD-CB2A-4D78-AEB7-01D555B606AE}"/>
          </ac:spMkLst>
        </pc:spChg>
        <pc:spChg chg="add del mod">
          <ac:chgData name="Ronalie Caguiat" userId="f75c66a2ab4679ee" providerId="LiveId" clId="{AD91C448-C61C-4602-8F52-DD71AD5CE311}" dt="2021-11-03T02:48:37.043" v="170" actId="931"/>
          <ac:spMkLst>
            <pc:docMk/>
            <pc:sldMk cId="4211748158" sldId="260"/>
            <ac:spMk id="4" creationId="{37A40CB2-4437-41C0-B92C-24A8129CA6D9}"/>
          </ac:spMkLst>
        </pc:spChg>
        <pc:picChg chg="add mod modCrop">
          <ac:chgData name="Ronalie Caguiat" userId="f75c66a2ab4679ee" providerId="LiveId" clId="{AD91C448-C61C-4602-8F52-DD71AD5CE311}" dt="2021-11-03T02:49:06.114" v="177" actId="1076"/>
          <ac:picMkLst>
            <pc:docMk/>
            <pc:sldMk cId="4211748158" sldId="260"/>
            <ac:picMk id="6" creationId="{5C117284-82C1-4170-9D37-181B48698553}"/>
          </ac:picMkLst>
        </pc:picChg>
        <pc:picChg chg="del mod">
          <ac:chgData name="Ronalie Caguiat" userId="f75c66a2ab4679ee" providerId="LiveId" clId="{AD91C448-C61C-4602-8F52-DD71AD5CE311}" dt="2021-11-03T02:45:48.157" v="169" actId="21"/>
          <ac:picMkLst>
            <pc:docMk/>
            <pc:sldMk cId="4211748158" sldId="260"/>
            <ac:picMk id="11" creationId="{F2BA3F84-3418-4D5C-A155-85BFCBBC946E}"/>
          </ac:picMkLst>
        </pc:picChg>
        <pc:picChg chg="mod">
          <ac:chgData name="Ronalie Caguiat" userId="f75c66a2ab4679ee" providerId="LiveId" clId="{AD91C448-C61C-4602-8F52-DD71AD5CE311}" dt="2021-11-03T02:38:45.777" v="114" actId="1076"/>
          <ac:picMkLst>
            <pc:docMk/>
            <pc:sldMk cId="4211748158" sldId="260"/>
            <ac:picMk id="13" creationId="{D5214634-D273-46B6-B723-6B254D068532}"/>
          </ac:picMkLst>
        </pc:picChg>
      </pc:sldChg>
      <pc:sldChg chg="del">
        <pc:chgData name="Ronalie Caguiat" userId="f75c66a2ab4679ee" providerId="LiveId" clId="{AD91C448-C61C-4602-8F52-DD71AD5CE311}" dt="2021-11-03T02:37:25.547" v="103" actId="2696"/>
        <pc:sldMkLst>
          <pc:docMk/>
          <pc:sldMk cId="3676321047" sldId="261"/>
        </pc:sldMkLst>
      </pc:sldChg>
      <pc:sldChg chg="del">
        <pc:chgData name="Ronalie Caguiat" userId="f75c66a2ab4679ee" providerId="LiveId" clId="{AD91C448-C61C-4602-8F52-DD71AD5CE311}" dt="2021-11-03T02:37:34.891" v="104" actId="2696"/>
        <pc:sldMkLst>
          <pc:docMk/>
          <pc:sldMk cId="975541372" sldId="262"/>
        </pc:sldMkLst>
      </pc:sldChg>
      <pc:sldChg chg="del">
        <pc:chgData name="Ronalie Caguiat" userId="f75c66a2ab4679ee" providerId="LiveId" clId="{AD91C448-C61C-4602-8F52-DD71AD5CE311}" dt="2021-11-03T02:37:41.452" v="105" actId="2696"/>
        <pc:sldMkLst>
          <pc:docMk/>
          <pc:sldMk cId="2951362379" sldId="263"/>
        </pc:sldMkLst>
      </pc:sldChg>
      <pc:sldChg chg="del">
        <pc:chgData name="Ronalie Caguiat" userId="f75c66a2ab4679ee" providerId="LiveId" clId="{AD91C448-C61C-4602-8F52-DD71AD5CE311}" dt="2021-11-03T02:39:55.935" v="148" actId="2696"/>
        <pc:sldMkLst>
          <pc:docMk/>
          <pc:sldMk cId="3337257172" sldId="264"/>
        </pc:sldMkLst>
      </pc:sldChg>
      <pc:sldChg chg="addSp delSp modSp mod">
        <pc:chgData name="Ronalie Caguiat" userId="f75c66a2ab4679ee" providerId="LiveId" clId="{AD91C448-C61C-4602-8F52-DD71AD5CE311}" dt="2021-11-03T03:30:42.622" v="731" actId="20577"/>
        <pc:sldMkLst>
          <pc:docMk/>
          <pc:sldMk cId="3289980176" sldId="265"/>
        </pc:sldMkLst>
        <pc:spChg chg="mod">
          <ac:chgData name="Ronalie Caguiat" userId="f75c66a2ab4679ee" providerId="LiveId" clId="{AD91C448-C61C-4602-8F52-DD71AD5CE311}" dt="2021-11-03T02:53:46.859" v="223" actId="14100"/>
          <ac:spMkLst>
            <pc:docMk/>
            <pc:sldMk cId="3289980176" sldId="265"/>
            <ac:spMk id="2" creationId="{ED4BFB8A-30B7-4967-A3A8-64FA6FA2E27D}"/>
          </ac:spMkLst>
        </pc:spChg>
        <pc:spChg chg="mod">
          <ac:chgData name="Ronalie Caguiat" userId="f75c66a2ab4679ee" providerId="LiveId" clId="{AD91C448-C61C-4602-8F52-DD71AD5CE311}" dt="2021-11-03T03:30:42.622" v="731" actId="20577"/>
          <ac:spMkLst>
            <pc:docMk/>
            <pc:sldMk cId="3289980176" sldId="265"/>
            <ac:spMk id="3" creationId="{8F44788C-3774-40E8-9B31-DEFBEE694190}"/>
          </ac:spMkLst>
        </pc:spChg>
        <pc:spChg chg="add del mod">
          <ac:chgData name="Ronalie Caguiat" userId="f75c66a2ab4679ee" providerId="LiveId" clId="{AD91C448-C61C-4602-8F52-DD71AD5CE311}" dt="2021-11-03T02:56:36.332" v="320" actId="21"/>
          <ac:spMkLst>
            <pc:docMk/>
            <pc:sldMk cId="3289980176" sldId="265"/>
            <ac:spMk id="4" creationId="{195DF5A5-0153-4893-8042-85826FA2EE0D}"/>
          </ac:spMkLst>
        </pc:spChg>
        <pc:spChg chg="add del mod">
          <ac:chgData name="Ronalie Caguiat" userId="f75c66a2ab4679ee" providerId="LiveId" clId="{AD91C448-C61C-4602-8F52-DD71AD5CE311}" dt="2021-11-03T02:56:40.395" v="321" actId="21"/>
          <ac:spMkLst>
            <pc:docMk/>
            <pc:sldMk cId="3289980176" sldId="265"/>
            <ac:spMk id="5" creationId="{B15AA33A-CAD9-4A08-8DC8-D350B604B5C5}"/>
          </ac:spMkLst>
        </pc:spChg>
        <pc:picChg chg="add del mod modCrop">
          <ac:chgData name="Ronalie Caguiat" userId="f75c66a2ab4679ee" providerId="LiveId" clId="{AD91C448-C61C-4602-8F52-DD71AD5CE311}" dt="2021-11-03T03:00:34.656" v="466" actId="21"/>
          <ac:picMkLst>
            <pc:docMk/>
            <pc:sldMk cId="3289980176" sldId="265"/>
            <ac:picMk id="7" creationId="{6E657673-BD42-462D-B670-25958DBD2A18}"/>
          </ac:picMkLst>
        </pc:picChg>
        <pc:picChg chg="add mod modCrop">
          <ac:chgData name="Ronalie Caguiat" userId="f75c66a2ab4679ee" providerId="LiveId" clId="{AD91C448-C61C-4602-8F52-DD71AD5CE311}" dt="2021-11-03T03:03:12.711" v="507" actId="1076"/>
          <ac:picMkLst>
            <pc:docMk/>
            <pc:sldMk cId="3289980176" sldId="265"/>
            <ac:picMk id="9" creationId="{1903E51E-09D1-40E3-95E4-A14BBFF59847}"/>
          </ac:picMkLst>
        </pc:picChg>
        <pc:picChg chg="add mod modCrop">
          <ac:chgData name="Ronalie Caguiat" userId="f75c66a2ab4679ee" providerId="LiveId" clId="{AD91C448-C61C-4602-8F52-DD71AD5CE311}" dt="2021-11-03T03:03:06.676" v="506" actId="1076"/>
          <ac:picMkLst>
            <pc:docMk/>
            <pc:sldMk cId="3289980176" sldId="265"/>
            <ac:picMk id="11" creationId="{CC02BABC-13CD-42F8-BEF2-F065C112DA28}"/>
          </ac:picMkLst>
        </pc:picChg>
        <pc:picChg chg="add mod modCrop">
          <ac:chgData name="Ronalie Caguiat" userId="f75c66a2ab4679ee" providerId="LiveId" clId="{AD91C448-C61C-4602-8F52-DD71AD5CE311}" dt="2021-11-03T03:04:39.908" v="521" actId="1076"/>
          <ac:picMkLst>
            <pc:docMk/>
            <pc:sldMk cId="3289980176" sldId="265"/>
            <ac:picMk id="13" creationId="{A422718F-573E-494E-81B9-41D14E483DEB}"/>
          </ac:picMkLst>
        </pc:picChg>
      </pc:sldChg>
      <pc:sldChg chg="addSp delSp modSp mod addCm delCm modCm">
        <pc:chgData name="Ronalie Caguiat" userId="f75c66a2ab4679ee" providerId="LiveId" clId="{AD91C448-C61C-4602-8F52-DD71AD5CE311}" dt="2021-11-03T03:36:40.979" v="790" actId="14100"/>
        <pc:sldMkLst>
          <pc:docMk/>
          <pc:sldMk cId="30283993" sldId="266"/>
        </pc:sldMkLst>
        <pc:spChg chg="mod">
          <ac:chgData name="Ronalie Caguiat" userId="f75c66a2ab4679ee" providerId="LiveId" clId="{AD91C448-C61C-4602-8F52-DD71AD5CE311}" dt="2021-11-03T03:30:10.472" v="712" actId="20577"/>
          <ac:spMkLst>
            <pc:docMk/>
            <pc:sldMk cId="30283993" sldId="266"/>
            <ac:spMk id="2" creationId="{689912DE-A7A8-4666-A1A1-3E404E9A71FE}"/>
          </ac:spMkLst>
        </pc:spChg>
        <pc:spChg chg="del mod">
          <ac:chgData name="Ronalie Caguiat" userId="f75c66a2ab4679ee" providerId="LiveId" clId="{AD91C448-C61C-4602-8F52-DD71AD5CE311}" dt="2021-11-03T03:09:39.286" v="566" actId="931"/>
          <ac:spMkLst>
            <pc:docMk/>
            <pc:sldMk cId="30283993" sldId="266"/>
            <ac:spMk id="3" creationId="{869160E6-D854-42DB-BAEF-6A76D672AD15}"/>
          </ac:spMkLst>
        </pc:spChg>
        <pc:spChg chg="add del mod">
          <ac:chgData name="Ronalie Caguiat" userId="f75c66a2ab4679ee" providerId="LiveId" clId="{AD91C448-C61C-4602-8F52-DD71AD5CE311}" dt="2021-11-03T03:17:46.732" v="655" actId="21"/>
          <ac:spMkLst>
            <pc:docMk/>
            <pc:sldMk cId="30283993" sldId="266"/>
            <ac:spMk id="11" creationId="{1DCA8445-37F6-441E-870D-FDFEBB476A27}"/>
          </ac:spMkLst>
        </pc:spChg>
        <pc:spChg chg="add mod">
          <ac:chgData name="Ronalie Caguiat" userId="f75c66a2ab4679ee" providerId="LiveId" clId="{AD91C448-C61C-4602-8F52-DD71AD5CE311}" dt="2021-11-03T03:31:40.281" v="751" actId="20577"/>
          <ac:spMkLst>
            <pc:docMk/>
            <pc:sldMk cId="30283993" sldId="266"/>
            <ac:spMk id="13" creationId="{B92635D0-D325-4535-87EC-9259F19E5F7E}"/>
          </ac:spMkLst>
        </pc:spChg>
        <pc:picChg chg="add del mod modCrop">
          <ac:chgData name="Ronalie Caguiat" userId="f75c66a2ab4679ee" providerId="LiveId" clId="{AD91C448-C61C-4602-8F52-DD71AD5CE311}" dt="2021-11-03T03:17:33.406" v="625" actId="21"/>
          <ac:picMkLst>
            <pc:docMk/>
            <pc:sldMk cId="30283993" sldId="266"/>
            <ac:picMk id="5" creationId="{B848BC8B-30E7-4DE4-A64B-8B4D41E0EA89}"/>
          </ac:picMkLst>
        </pc:picChg>
        <pc:picChg chg="add mod modCrop">
          <ac:chgData name="Ronalie Caguiat" userId="f75c66a2ab4679ee" providerId="LiveId" clId="{AD91C448-C61C-4602-8F52-DD71AD5CE311}" dt="2021-11-03T03:27:50.726" v="699" actId="1076"/>
          <ac:picMkLst>
            <pc:docMk/>
            <pc:sldMk cId="30283993" sldId="266"/>
            <ac:picMk id="7" creationId="{2B4FD42C-7E99-4450-92ED-1F974AEB2883}"/>
          </ac:picMkLst>
        </pc:picChg>
        <pc:picChg chg="add del mod modCrop">
          <ac:chgData name="Ronalie Caguiat" userId="f75c66a2ab4679ee" providerId="LiveId" clId="{AD91C448-C61C-4602-8F52-DD71AD5CE311}" dt="2021-11-03T03:33:40.225" v="768" actId="21"/>
          <ac:picMkLst>
            <pc:docMk/>
            <pc:sldMk cId="30283993" sldId="266"/>
            <ac:picMk id="9" creationId="{7F0DB094-4876-489F-BE60-13595FFCA6B0}"/>
          </ac:picMkLst>
        </pc:picChg>
        <pc:picChg chg="add del mod">
          <ac:chgData name="Ronalie Caguiat" userId="f75c66a2ab4679ee" providerId="LiveId" clId="{AD91C448-C61C-4602-8F52-DD71AD5CE311}" dt="2021-11-03T03:34:05.175" v="772" actId="21"/>
          <ac:picMkLst>
            <pc:docMk/>
            <pc:sldMk cId="30283993" sldId="266"/>
            <ac:picMk id="15" creationId="{9D40177C-314D-4CC4-9C34-B96C07DE8C55}"/>
          </ac:picMkLst>
        </pc:picChg>
        <pc:picChg chg="add del mod">
          <ac:chgData name="Ronalie Caguiat" userId="f75c66a2ab4679ee" providerId="LiveId" clId="{AD91C448-C61C-4602-8F52-DD71AD5CE311}" dt="2021-11-03T03:34:42.522" v="776" actId="21"/>
          <ac:picMkLst>
            <pc:docMk/>
            <pc:sldMk cId="30283993" sldId="266"/>
            <ac:picMk id="17" creationId="{AAEAB47F-74D7-4D37-8459-D8EB66CC4F3B}"/>
          </ac:picMkLst>
        </pc:picChg>
        <pc:picChg chg="add del mod">
          <ac:chgData name="Ronalie Caguiat" userId="f75c66a2ab4679ee" providerId="LiveId" clId="{AD91C448-C61C-4602-8F52-DD71AD5CE311}" dt="2021-11-03T03:34:53.968" v="780" actId="21"/>
          <ac:picMkLst>
            <pc:docMk/>
            <pc:sldMk cId="30283993" sldId="266"/>
            <ac:picMk id="19" creationId="{7F34BE5A-A585-46A5-86EC-F26381E0B371}"/>
          </ac:picMkLst>
        </pc:picChg>
        <pc:picChg chg="add mod modCrop">
          <ac:chgData name="Ronalie Caguiat" userId="f75c66a2ab4679ee" providerId="LiveId" clId="{AD91C448-C61C-4602-8F52-DD71AD5CE311}" dt="2021-11-03T03:36:40.979" v="790" actId="14100"/>
          <ac:picMkLst>
            <pc:docMk/>
            <pc:sldMk cId="30283993" sldId="266"/>
            <ac:picMk id="21" creationId="{C6FA4EC8-4958-4780-92B2-A353A534FEC2}"/>
          </ac:picMkLst>
        </pc:picChg>
      </pc:sldChg>
      <pc:sldChg chg="addSp delSp modSp mod">
        <pc:chgData name="Ronalie Caguiat" userId="f75c66a2ab4679ee" providerId="LiveId" clId="{AD91C448-C61C-4602-8F52-DD71AD5CE311}" dt="2021-11-03T03:45:08.078" v="881" actId="1076"/>
        <pc:sldMkLst>
          <pc:docMk/>
          <pc:sldMk cId="3105984569" sldId="267"/>
        </pc:sldMkLst>
        <pc:spChg chg="del">
          <ac:chgData name="Ronalie Caguiat" userId="f75c66a2ab4679ee" providerId="LiveId" clId="{AD91C448-C61C-4602-8F52-DD71AD5CE311}" dt="2021-11-03T03:39:31.735" v="814" actId="21"/>
          <ac:spMkLst>
            <pc:docMk/>
            <pc:sldMk cId="3105984569" sldId="267"/>
            <ac:spMk id="2" creationId="{F31D9529-7A10-4BA0-9B89-50FCFA5E6891}"/>
          </ac:spMkLst>
        </pc:spChg>
        <pc:spChg chg="del mod">
          <ac:chgData name="Ronalie Caguiat" userId="f75c66a2ab4679ee" providerId="LiveId" clId="{AD91C448-C61C-4602-8F52-DD71AD5CE311}" dt="2021-11-03T03:39:39.951" v="816" actId="21"/>
          <ac:spMkLst>
            <pc:docMk/>
            <pc:sldMk cId="3105984569" sldId="267"/>
            <ac:spMk id="3" creationId="{4EC6055C-41AF-4B03-AD70-452217BBA4AC}"/>
          </ac:spMkLst>
        </pc:spChg>
        <pc:spChg chg="add mod">
          <ac:chgData name="Ronalie Caguiat" userId="f75c66a2ab4679ee" providerId="LiveId" clId="{AD91C448-C61C-4602-8F52-DD71AD5CE311}" dt="2021-11-03T03:40:31.681" v="827" actId="1076"/>
          <ac:spMkLst>
            <pc:docMk/>
            <pc:sldMk cId="3105984569" sldId="267"/>
            <ac:spMk id="5" creationId="{2A6431DF-691A-45D8-99B5-EB82034B871D}"/>
          </ac:spMkLst>
        </pc:spChg>
        <pc:spChg chg="add mod">
          <ac:chgData name="Ronalie Caguiat" userId="f75c66a2ab4679ee" providerId="LiveId" clId="{AD91C448-C61C-4602-8F52-DD71AD5CE311}" dt="2021-11-03T03:45:00.833" v="880" actId="1076"/>
          <ac:spMkLst>
            <pc:docMk/>
            <pc:sldMk cId="3105984569" sldId="267"/>
            <ac:spMk id="7" creationId="{18974E68-C463-440B-A21A-76F30558EBE9}"/>
          </ac:spMkLst>
        </pc:spChg>
        <pc:spChg chg="add del mod">
          <ac:chgData name="Ronalie Caguiat" userId="f75c66a2ab4679ee" providerId="LiveId" clId="{AD91C448-C61C-4602-8F52-DD71AD5CE311}" dt="2021-11-03T03:43:48.920" v="864" actId="21"/>
          <ac:spMkLst>
            <pc:docMk/>
            <pc:sldMk cId="3105984569" sldId="267"/>
            <ac:spMk id="11" creationId="{092924A0-6244-4AA7-BF64-8FFECAA3BEF6}"/>
          </ac:spMkLst>
        </pc:spChg>
        <pc:picChg chg="add mod modCrop">
          <ac:chgData name="Ronalie Caguiat" userId="f75c66a2ab4679ee" providerId="LiveId" clId="{AD91C448-C61C-4602-8F52-DD71AD5CE311}" dt="2021-11-03T03:45:08.078" v="881" actId="1076"/>
          <ac:picMkLst>
            <pc:docMk/>
            <pc:sldMk cId="3105984569" sldId="267"/>
            <ac:picMk id="9" creationId="{A5052B1C-3D34-4C4D-9B7E-2350158CFC02}"/>
          </ac:picMkLst>
        </pc:picChg>
        <pc:picChg chg="add del mod">
          <ac:chgData name="Ronalie Caguiat" userId="f75c66a2ab4679ee" providerId="LiveId" clId="{AD91C448-C61C-4602-8F52-DD71AD5CE311}" dt="2021-11-03T03:43:39.941" v="861" actId="21"/>
          <ac:picMkLst>
            <pc:docMk/>
            <pc:sldMk cId="3105984569" sldId="267"/>
            <ac:picMk id="13" creationId="{C0FBDB11-2721-4B87-882D-2121C05A6819}"/>
          </ac:picMkLst>
        </pc:picChg>
        <pc:picChg chg="add mod modCrop">
          <ac:chgData name="Ronalie Caguiat" userId="f75c66a2ab4679ee" providerId="LiveId" clId="{AD91C448-C61C-4602-8F52-DD71AD5CE311}" dt="2021-11-03T03:44:55.076" v="879" actId="1076"/>
          <ac:picMkLst>
            <pc:docMk/>
            <pc:sldMk cId="3105984569" sldId="267"/>
            <ac:picMk id="15" creationId="{89F742DD-DED9-47B5-B1AE-1A4B73F3CEA7}"/>
          </ac:picMkLst>
        </pc:picChg>
      </pc:sldChg>
      <pc:sldChg chg="addSp delSp modSp mod">
        <pc:chgData name="Ronalie Caguiat" userId="f75c66a2ab4679ee" providerId="LiveId" clId="{AD91C448-C61C-4602-8F52-DD71AD5CE311}" dt="2021-11-03T03:51:52.623" v="923" actId="14100"/>
        <pc:sldMkLst>
          <pc:docMk/>
          <pc:sldMk cId="3029669532" sldId="268"/>
        </pc:sldMkLst>
        <pc:spChg chg="del mod">
          <ac:chgData name="Ronalie Caguiat" userId="f75c66a2ab4679ee" providerId="LiveId" clId="{AD91C448-C61C-4602-8F52-DD71AD5CE311}" dt="2021-11-03T03:47:10.287" v="883" actId="21"/>
          <ac:spMkLst>
            <pc:docMk/>
            <pc:sldMk cId="3029669532" sldId="268"/>
            <ac:spMk id="4" creationId="{35ED9E12-6EE0-409A-AEC0-DE1194E58AB7}"/>
          </ac:spMkLst>
        </pc:spChg>
        <pc:spChg chg="del">
          <ac:chgData name="Ronalie Caguiat" userId="f75c66a2ab4679ee" providerId="LiveId" clId="{AD91C448-C61C-4602-8F52-DD71AD5CE311}" dt="2021-11-03T03:47:15.413" v="884" actId="21"/>
          <ac:spMkLst>
            <pc:docMk/>
            <pc:sldMk cId="3029669532" sldId="268"/>
            <ac:spMk id="5" creationId="{21531344-4AAD-4C72-99B5-AF2E13E37176}"/>
          </ac:spMkLst>
        </pc:spChg>
        <pc:spChg chg="add mod">
          <ac:chgData name="Ronalie Caguiat" userId="f75c66a2ab4679ee" providerId="LiveId" clId="{AD91C448-C61C-4602-8F52-DD71AD5CE311}" dt="2021-11-03T03:51:23.047" v="919" actId="1076"/>
          <ac:spMkLst>
            <pc:docMk/>
            <pc:sldMk cId="3029669532" sldId="268"/>
            <ac:spMk id="6" creationId="{8BFA057A-9B39-4177-A9C3-0E01F285C35D}"/>
          </ac:spMkLst>
        </pc:spChg>
        <pc:picChg chg="add mod modCrop">
          <ac:chgData name="Ronalie Caguiat" userId="f75c66a2ab4679ee" providerId="LiveId" clId="{AD91C448-C61C-4602-8F52-DD71AD5CE311}" dt="2021-11-03T03:51:48.474" v="922" actId="14100"/>
          <ac:picMkLst>
            <pc:docMk/>
            <pc:sldMk cId="3029669532" sldId="268"/>
            <ac:picMk id="7" creationId="{D5FCD987-7E5E-4D44-915F-D9B51759368F}"/>
          </ac:picMkLst>
        </pc:picChg>
        <pc:picChg chg="add mod modCrop">
          <ac:chgData name="Ronalie Caguiat" userId="f75c66a2ab4679ee" providerId="LiveId" clId="{AD91C448-C61C-4602-8F52-DD71AD5CE311}" dt="2021-11-03T03:51:52.623" v="923" actId="14100"/>
          <ac:picMkLst>
            <pc:docMk/>
            <pc:sldMk cId="3029669532" sldId="268"/>
            <ac:picMk id="9" creationId="{C4DF9AC4-BDD4-481F-9C81-3FED89820269}"/>
          </ac:picMkLst>
        </pc:picChg>
      </pc:sldChg>
      <pc:sldChg chg="addSp delSp modSp mod setBg">
        <pc:chgData name="Ronalie Caguiat" userId="f75c66a2ab4679ee" providerId="LiveId" clId="{AD91C448-C61C-4602-8F52-DD71AD5CE311}" dt="2021-11-03T02:33:16.330" v="101" actId="1076"/>
        <pc:sldMkLst>
          <pc:docMk/>
          <pc:sldMk cId="1081758839" sldId="269"/>
        </pc:sldMkLst>
        <pc:spChg chg="mod ord">
          <ac:chgData name="Ronalie Caguiat" userId="f75c66a2ab4679ee" providerId="LiveId" clId="{AD91C448-C61C-4602-8F52-DD71AD5CE311}" dt="2021-11-03T02:32:50.615" v="95" actId="26606"/>
          <ac:spMkLst>
            <pc:docMk/>
            <pc:sldMk cId="1081758839" sldId="269"/>
            <ac:spMk id="3" creationId="{DE90CD6A-B10C-4E49-84AE-378722665316}"/>
          </ac:spMkLst>
        </pc:spChg>
        <pc:spChg chg="add del">
          <ac:chgData name="Ronalie Caguiat" userId="f75c66a2ab4679ee" providerId="LiveId" clId="{AD91C448-C61C-4602-8F52-DD71AD5CE311}" dt="2021-11-03T02:32:50.615" v="95" actId="26606"/>
          <ac:spMkLst>
            <pc:docMk/>
            <pc:sldMk cId="1081758839" sldId="269"/>
            <ac:spMk id="18" creationId="{D42CF425-7213-4F89-B0FF-4C2BDDD9C680}"/>
          </ac:spMkLst>
        </pc:spChg>
        <pc:spChg chg="add del">
          <ac:chgData name="Ronalie Caguiat" userId="f75c66a2ab4679ee" providerId="LiveId" clId="{AD91C448-C61C-4602-8F52-DD71AD5CE311}" dt="2021-11-03T02:32:50.615" v="95" actId="26606"/>
          <ac:spMkLst>
            <pc:docMk/>
            <pc:sldMk cId="1081758839" sldId="269"/>
            <ac:spMk id="24" creationId="{202A25CB-1ED1-4C87-AB49-8D3BC684D1CE}"/>
          </ac:spMkLst>
        </pc:spChg>
        <pc:spChg chg="add del">
          <ac:chgData name="Ronalie Caguiat" userId="f75c66a2ab4679ee" providerId="LiveId" clId="{AD91C448-C61C-4602-8F52-DD71AD5CE311}" dt="2021-11-03T02:32:50.615" v="95" actId="26606"/>
          <ac:spMkLst>
            <pc:docMk/>
            <pc:sldMk cId="1081758839" sldId="269"/>
            <ac:spMk id="26" creationId="{7DAA46B9-B7E8-4487-B28E-C63A6EB7AA27}"/>
          </ac:spMkLst>
        </pc:spChg>
        <pc:spChg chg="add del">
          <ac:chgData name="Ronalie Caguiat" userId="f75c66a2ab4679ee" providerId="LiveId" clId="{AD91C448-C61C-4602-8F52-DD71AD5CE311}" dt="2021-11-03T02:32:50.615" v="95" actId="26606"/>
          <ac:spMkLst>
            <pc:docMk/>
            <pc:sldMk cId="1081758839" sldId="269"/>
            <ac:spMk id="28" creationId="{C866818C-1E5F-475A-B310-3C06B555FB69}"/>
          </ac:spMkLst>
        </pc:spChg>
        <pc:spChg chg="add del">
          <ac:chgData name="Ronalie Caguiat" userId="f75c66a2ab4679ee" providerId="LiveId" clId="{AD91C448-C61C-4602-8F52-DD71AD5CE311}" dt="2021-11-03T02:32:50.615" v="95" actId="26606"/>
          <ac:spMkLst>
            <pc:docMk/>
            <pc:sldMk cId="1081758839" sldId="269"/>
            <ac:spMk id="30" creationId="{D12AFDE8-E1ED-4A49-B8B3-4953F4B8ACB9}"/>
          </ac:spMkLst>
        </pc:spChg>
        <pc:picChg chg="add mod">
          <ac:chgData name="Ronalie Caguiat" userId="f75c66a2ab4679ee" providerId="LiveId" clId="{AD91C448-C61C-4602-8F52-DD71AD5CE311}" dt="2021-11-03T02:33:16.330" v="101" actId="1076"/>
          <ac:picMkLst>
            <pc:docMk/>
            <pc:sldMk cId="1081758839" sldId="269"/>
            <ac:picMk id="2" creationId="{434FEEDF-6390-47CE-B5F8-6533DB10EF87}"/>
          </ac:picMkLst>
        </pc:picChg>
        <pc:picChg chg="mod">
          <ac:chgData name="Ronalie Caguiat" userId="f75c66a2ab4679ee" providerId="LiveId" clId="{AD91C448-C61C-4602-8F52-DD71AD5CE311}" dt="2021-11-03T02:33:12.455" v="99" actId="14100"/>
          <ac:picMkLst>
            <pc:docMk/>
            <pc:sldMk cId="1081758839" sldId="269"/>
            <ac:picMk id="9" creationId="{74C9A763-5656-4203-B06A-23647C72A95B}"/>
          </ac:picMkLst>
        </pc:picChg>
        <pc:picChg chg="add del">
          <ac:chgData name="Ronalie Caguiat" userId="f75c66a2ab4679ee" providerId="LiveId" clId="{AD91C448-C61C-4602-8F52-DD71AD5CE311}" dt="2021-11-03T02:32:50.615" v="95" actId="26606"/>
          <ac:picMkLst>
            <pc:docMk/>
            <pc:sldMk cId="1081758839" sldId="269"/>
            <ac:picMk id="14" creationId="{412E3267-7ABE-412B-8580-47EC0D1F61FE}"/>
          </ac:picMkLst>
        </pc:picChg>
        <pc:picChg chg="add del">
          <ac:chgData name="Ronalie Caguiat" userId="f75c66a2ab4679ee" providerId="LiveId" clId="{AD91C448-C61C-4602-8F52-DD71AD5CE311}" dt="2021-11-03T02:32:50.615" v="95" actId="26606"/>
          <ac:picMkLst>
            <pc:docMk/>
            <pc:sldMk cId="1081758839" sldId="269"/>
            <ac:picMk id="16" creationId="{20B62C5A-2250-4380-AB23-DB87446CCED0}"/>
          </ac:picMkLst>
        </pc:picChg>
        <pc:picChg chg="add del">
          <ac:chgData name="Ronalie Caguiat" userId="f75c66a2ab4679ee" providerId="LiveId" clId="{AD91C448-C61C-4602-8F52-DD71AD5CE311}" dt="2021-11-03T02:32:50.615" v="95" actId="26606"/>
          <ac:picMkLst>
            <pc:docMk/>
            <pc:sldMk cId="1081758839" sldId="269"/>
            <ac:picMk id="20" creationId="{D35DA97D-88F8-4249-B650-4FC9FD50A382}"/>
          </ac:picMkLst>
        </pc:picChg>
        <pc:picChg chg="add del">
          <ac:chgData name="Ronalie Caguiat" userId="f75c66a2ab4679ee" providerId="LiveId" clId="{AD91C448-C61C-4602-8F52-DD71AD5CE311}" dt="2021-11-03T02:32:50.615" v="95" actId="26606"/>
          <ac:picMkLst>
            <pc:docMk/>
            <pc:sldMk cId="1081758839" sldId="269"/>
            <ac:picMk id="22" creationId="{43F38673-6E30-4BAE-AC67-0B283EBF4291}"/>
          </ac:picMkLst>
        </pc:picChg>
        <pc:picChg chg="del">
          <ac:chgData name="Ronalie Caguiat" userId="f75c66a2ab4679ee" providerId="LiveId" clId="{AD91C448-C61C-4602-8F52-DD71AD5CE311}" dt="2021-11-03T02:29:41.504" v="54" actId="21"/>
          <ac:picMkLst>
            <pc:docMk/>
            <pc:sldMk cId="1081758839" sldId="269"/>
            <ac:picMk id="41" creationId="{30EFC5B9-CC76-44D9-8E3B-C13AF6FDE99E}"/>
          </ac:picMkLst>
        </pc:picChg>
      </pc:sldChg>
      <pc:sldChg chg="addSp modSp new del mod">
        <pc:chgData name="Ronalie Caguiat" userId="f75c66a2ab4679ee" providerId="LiveId" clId="{AD91C448-C61C-4602-8F52-DD71AD5CE311}" dt="2021-11-03T02:37:15.231" v="102" actId="2696"/>
        <pc:sldMkLst>
          <pc:docMk/>
          <pc:sldMk cId="206923933" sldId="270"/>
        </pc:sldMkLst>
        <pc:picChg chg="add mod">
          <ac:chgData name="Ronalie Caguiat" userId="f75c66a2ab4679ee" providerId="LiveId" clId="{AD91C448-C61C-4602-8F52-DD71AD5CE311}" dt="2021-11-03T02:29:35.799" v="53" actId="1076"/>
          <ac:picMkLst>
            <pc:docMk/>
            <pc:sldMk cId="206923933" sldId="270"/>
            <ac:picMk id="2" creationId="{5B389903-747C-4F40-B1E6-D24111BABE8C}"/>
          </ac:picMkLst>
        </pc:picChg>
      </pc:sldChg>
      <pc:sldChg chg="addSp delSp modSp new mod">
        <pc:chgData name="Ronalie Caguiat" userId="f75c66a2ab4679ee" providerId="LiveId" clId="{AD91C448-C61C-4602-8F52-DD71AD5CE311}" dt="2021-11-03T03:39:08.673" v="813" actId="14100"/>
        <pc:sldMkLst>
          <pc:docMk/>
          <pc:sldMk cId="700826527" sldId="270"/>
        </pc:sldMkLst>
        <pc:spChg chg="add mod">
          <ac:chgData name="Ronalie Caguiat" userId="f75c66a2ab4679ee" providerId="LiveId" clId="{AD91C448-C61C-4602-8F52-DD71AD5CE311}" dt="2021-11-03T03:38:02.640" v="804" actId="1076"/>
          <ac:spMkLst>
            <pc:docMk/>
            <pc:sldMk cId="700826527" sldId="270"/>
            <ac:spMk id="3" creationId="{BA3C7290-89A3-4900-97C4-6E2E34D040E4}"/>
          </ac:spMkLst>
        </pc:spChg>
        <pc:picChg chg="add del mod">
          <ac:chgData name="Ronalie Caguiat" userId="f75c66a2ab4679ee" providerId="LiveId" clId="{AD91C448-C61C-4602-8F52-DD71AD5CE311}" dt="2021-11-03T03:33:28.208" v="767" actId="21"/>
          <ac:picMkLst>
            <pc:docMk/>
            <pc:sldMk cId="700826527" sldId="270"/>
            <ac:picMk id="5" creationId="{A2DD01E4-6CB3-42C1-88D5-690682E87956}"/>
          </ac:picMkLst>
        </pc:picChg>
        <pc:picChg chg="add mod modCrop">
          <ac:chgData name="Ronalie Caguiat" userId="f75c66a2ab4679ee" providerId="LiveId" clId="{AD91C448-C61C-4602-8F52-DD71AD5CE311}" dt="2021-11-03T03:39:08.673" v="813" actId="14100"/>
          <ac:picMkLst>
            <pc:docMk/>
            <pc:sldMk cId="700826527" sldId="270"/>
            <ac:picMk id="7" creationId="{1236767A-0664-4263-8703-D16A9D80A912}"/>
          </ac:picMkLst>
        </pc:picChg>
        <pc:picChg chg="add del mod">
          <ac:chgData name="Ronalie Caguiat" userId="f75c66a2ab4679ee" providerId="LiveId" clId="{AD91C448-C61C-4602-8F52-DD71AD5CE311}" dt="2021-11-03T03:38:57.016" v="811" actId="21"/>
          <ac:picMkLst>
            <pc:docMk/>
            <pc:sldMk cId="700826527" sldId="270"/>
            <ac:picMk id="9" creationId="{1E0B7949-20A6-4502-AC75-B76CC434F122}"/>
          </ac:picMkLst>
        </pc:picChg>
      </pc:sldChg>
      <pc:sldChg chg="modSp del mod">
        <pc:chgData name="Ronalie Caguiat" userId="f75c66a2ab4679ee" providerId="LiveId" clId="{AD91C448-C61C-4602-8F52-DD71AD5CE311}" dt="2021-11-03T02:26:30.684" v="2" actId="2696"/>
        <pc:sldMkLst>
          <pc:docMk/>
          <pc:sldMk cId="2869100526" sldId="270"/>
        </pc:sldMkLst>
        <pc:spChg chg="mod">
          <ac:chgData name="Ronalie Caguiat" userId="f75c66a2ab4679ee" providerId="LiveId" clId="{AD91C448-C61C-4602-8F52-DD71AD5CE311}" dt="2021-11-03T02:26:27.112" v="1" actId="27636"/>
          <ac:spMkLst>
            <pc:docMk/>
            <pc:sldMk cId="2869100526" sldId="270"/>
            <ac:spMk id="2" creationId="{19821731-1339-48A8-911F-B10BCA830A84}"/>
          </ac:spMkLst>
        </pc:spChg>
      </pc:sldChg>
      <pc:sldChg chg="add del">
        <pc:chgData name="Ronalie Caguiat" userId="f75c66a2ab4679ee" providerId="LiveId" clId="{AD91C448-C61C-4602-8F52-DD71AD5CE311}" dt="2021-11-03T02:28:19.962" v="26" actId="2696"/>
        <pc:sldMkLst>
          <pc:docMk/>
          <pc:sldMk cId="3105855252" sldId="270"/>
        </pc:sldMkLst>
      </pc:sldChg>
      <pc:sldChg chg="addSp delSp modSp new mod">
        <pc:chgData name="Ronalie Caguiat" userId="f75c66a2ab4679ee" providerId="LiveId" clId="{AD91C448-C61C-4602-8F52-DD71AD5CE311}" dt="2021-11-03T03:30:52.049" v="736" actId="20577"/>
        <pc:sldMkLst>
          <pc:docMk/>
          <pc:sldMk cId="945129551" sldId="271"/>
        </pc:sldMkLst>
        <pc:spChg chg="mod">
          <ac:chgData name="Ronalie Caguiat" userId="f75c66a2ab4679ee" providerId="LiveId" clId="{AD91C448-C61C-4602-8F52-DD71AD5CE311}" dt="2021-11-03T03:30:52.049" v="736" actId="20577"/>
          <ac:spMkLst>
            <pc:docMk/>
            <pc:sldMk cId="945129551" sldId="271"/>
            <ac:spMk id="2" creationId="{E5AC6D1A-7F12-4689-A092-451FF1DB28B9}"/>
          </ac:spMkLst>
        </pc:spChg>
        <pc:spChg chg="del">
          <ac:chgData name="Ronalie Caguiat" userId="f75c66a2ab4679ee" providerId="LiveId" clId="{AD91C448-C61C-4602-8F52-DD71AD5CE311}" dt="2021-11-03T03:16:36.398" v="617"/>
          <ac:spMkLst>
            <pc:docMk/>
            <pc:sldMk cId="945129551" sldId="271"/>
            <ac:spMk id="3" creationId="{D1704C8E-CB27-4273-A4B2-09DB44EC8585}"/>
          </ac:spMkLst>
        </pc:spChg>
        <pc:picChg chg="add mod">
          <ac:chgData name="Ronalie Caguiat" userId="f75c66a2ab4679ee" providerId="LiveId" clId="{AD91C448-C61C-4602-8F52-DD71AD5CE311}" dt="2021-11-03T03:17:23.703" v="624" actId="14100"/>
          <ac:picMkLst>
            <pc:docMk/>
            <pc:sldMk cId="945129551" sldId="271"/>
            <ac:picMk id="4" creationId="{E8C041B6-D52A-438A-8AC7-FD2CBB8DD13A}"/>
          </ac:picMkLst>
        </pc:picChg>
      </pc:sldChg>
      <pc:sldChg chg="addSp delSp modSp new mod">
        <pc:chgData name="Ronalie Caguiat" userId="f75c66a2ab4679ee" providerId="LiveId" clId="{AD91C448-C61C-4602-8F52-DD71AD5CE311}" dt="2021-11-03T05:29:17.048" v="1450" actId="1076"/>
        <pc:sldMkLst>
          <pc:docMk/>
          <pc:sldMk cId="1767723229" sldId="272"/>
        </pc:sldMkLst>
        <pc:spChg chg="mod">
          <ac:chgData name="Ronalie Caguiat" userId="f75c66a2ab4679ee" providerId="LiveId" clId="{AD91C448-C61C-4602-8F52-DD71AD5CE311}" dt="2021-11-03T05:29:05.827" v="1446" actId="1076"/>
          <ac:spMkLst>
            <pc:docMk/>
            <pc:sldMk cId="1767723229" sldId="272"/>
            <ac:spMk id="2" creationId="{4F30E72B-37C5-43E1-9543-1DE802BDB8E5}"/>
          </ac:spMkLst>
        </pc:spChg>
        <pc:spChg chg="del">
          <ac:chgData name="Ronalie Caguiat" userId="f75c66a2ab4679ee" providerId="LiveId" clId="{AD91C448-C61C-4602-8F52-DD71AD5CE311}" dt="2021-11-03T03:32:16.679" v="761" actId="21"/>
          <ac:spMkLst>
            <pc:docMk/>
            <pc:sldMk cId="1767723229" sldId="272"/>
            <ac:spMk id="3" creationId="{836FAE8E-1E9B-44F5-B78E-3FE2E9E5AE5D}"/>
          </ac:spMkLst>
        </pc:spChg>
        <pc:picChg chg="add mod modCrop">
          <ac:chgData name="Ronalie Caguiat" userId="f75c66a2ab4679ee" providerId="LiveId" clId="{AD91C448-C61C-4602-8F52-DD71AD5CE311}" dt="2021-11-03T05:29:17.048" v="1450" actId="1076"/>
          <ac:picMkLst>
            <pc:docMk/>
            <pc:sldMk cId="1767723229" sldId="272"/>
            <ac:picMk id="4" creationId="{99872AF4-5A73-4E9A-B8BA-823823EE5AC2}"/>
          </ac:picMkLst>
        </pc:picChg>
      </pc:sldChg>
      <pc:sldChg chg="addSp delSp modSp new mod">
        <pc:chgData name="Ronalie Caguiat" userId="f75c66a2ab4679ee" providerId="LiveId" clId="{AD91C448-C61C-4602-8F52-DD71AD5CE311}" dt="2021-11-03T03:53:36.973" v="943" actId="14100"/>
        <pc:sldMkLst>
          <pc:docMk/>
          <pc:sldMk cId="1588436233" sldId="273"/>
        </pc:sldMkLst>
        <pc:spChg chg="del">
          <ac:chgData name="Ronalie Caguiat" userId="f75c66a2ab4679ee" providerId="LiveId" clId="{AD91C448-C61C-4602-8F52-DD71AD5CE311}" dt="2021-11-03T03:52:11.417" v="925" actId="21"/>
          <ac:spMkLst>
            <pc:docMk/>
            <pc:sldMk cId="1588436233" sldId="273"/>
            <ac:spMk id="2" creationId="{C41FF2A5-3C40-4525-9937-1E42DEE62C1E}"/>
          </ac:spMkLst>
        </pc:spChg>
        <pc:spChg chg="del">
          <ac:chgData name="Ronalie Caguiat" userId="f75c66a2ab4679ee" providerId="LiveId" clId="{AD91C448-C61C-4602-8F52-DD71AD5CE311}" dt="2021-11-03T03:52:15.465" v="926" actId="21"/>
          <ac:spMkLst>
            <pc:docMk/>
            <pc:sldMk cId="1588436233" sldId="273"/>
            <ac:spMk id="3" creationId="{F24C380E-19BE-4D8F-8663-257649DEB557}"/>
          </ac:spMkLst>
        </pc:spChg>
        <pc:spChg chg="add mod">
          <ac:chgData name="Ronalie Caguiat" userId="f75c66a2ab4679ee" providerId="LiveId" clId="{AD91C448-C61C-4602-8F52-DD71AD5CE311}" dt="2021-11-03T03:53:04.316" v="940" actId="20577"/>
          <ac:spMkLst>
            <pc:docMk/>
            <pc:sldMk cId="1588436233" sldId="273"/>
            <ac:spMk id="5" creationId="{E766596F-A170-4DC7-B940-2F11D333E076}"/>
          </ac:spMkLst>
        </pc:spChg>
        <pc:picChg chg="add mod">
          <ac:chgData name="Ronalie Caguiat" userId="f75c66a2ab4679ee" providerId="LiveId" clId="{AD91C448-C61C-4602-8F52-DD71AD5CE311}" dt="2021-11-03T03:53:36.973" v="943" actId="14100"/>
          <ac:picMkLst>
            <pc:docMk/>
            <pc:sldMk cId="1588436233" sldId="273"/>
            <ac:picMk id="6" creationId="{558023EE-CDA4-47F5-8A67-50FF4F71B779}"/>
          </ac:picMkLst>
        </pc:picChg>
      </pc:sldChg>
      <pc:sldChg chg="addSp delSp modSp new mod">
        <pc:chgData name="Ronalie Caguiat" userId="f75c66a2ab4679ee" providerId="LiveId" clId="{AD91C448-C61C-4602-8F52-DD71AD5CE311}" dt="2021-11-03T04:13:00.579" v="1007" actId="255"/>
        <pc:sldMkLst>
          <pc:docMk/>
          <pc:sldMk cId="2274380259" sldId="274"/>
        </pc:sldMkLst>
        <pc:spChg chg="del mod">
          <ac:chgData name="Ronalie Caguiat" userId="f75c66a2ab4679ee" providerId="LiveId" clId="{AD91C448-C61C-4602-8F52-DD71AD5CE311}" dt="2021-11-03T04:06:28.192" v="950" actId="21"/>
          <ac:spMkLst>
            <pc:docMk/>
            <pc:sldMk cId="2274380259" sldId="274"/>
            <ac:spMk id="2" creationId="{1075D0E9-E2C5-4D1A-BDE4-2B8625399221}"/>
          </ac:spMkLst>
        </pc:spChg>
        <pc:spChg chg="del mod">
          <ac:chgData name="Ronalie Caguiat" userId="f75c66a2ab4679ee" providerId="LiveId" clId="{AD91C448-C61C-4602-8F52-DD71AD5CE311}" dt="2021-11-03T04:06:15.574" v="948" actId="21"/>
          <ac:spMkLst>
            <pc:docMk/>
            <pc:sldMk cId="2274380259" sldId="274"/>
            <ac:spMk id="3" creationId="{B5EDE6D8-D461-4222-A5AD-F47D7309A978}"/>
          </ac:spMkLst>
        </pc:spChg>
        <pc:spChg chg="add mod">
          <ac:chgData name="Ronalie Caguiat" userId="f75c66a2ab4679ee" providerId="LiveId" clId="{AD91C448-C61C-4602-8F52-DD71AD5CE311}" dt="2021-11-03T04:13:00.579" v="1007" actId="255"/>
          <ac:spMkLst>
            <pc:docMk/>
            <pc:sldMk cId="2274380259" sldId="274"/>
            <ac:spMk id="5" creationId="{A6B7472F-670C-4AB7-BFFB-92715CC58A0C}"/>
          </ac:spMkLst>
        </pc:spChg>
        <pc:picChg chg="add del mod modCrop">
          <ac:chgData name="Ronalie Caguiat" userId="f75c66a2ab4679ee" providerId="LiveId" clId="{AD91C448-C61C-4602-8F52-DD71AD5CE311}" dt="2021-11-03T04:12:49.175" v="1006" actId="21"/>
          <ac:picMkLst>
            <pc:docMk/>
            <pc:sldMk cId="2274380259" sldId="274"/>
            <ac:picMk id="7" creationId="{19FAACF7-DD59-4B75-9103-13C7215C2E11}"/>
          </ac:picMkLst>
        </pc:picChg>
      </pc:sldChg>
      <pc:sldChg chg="addSp delSp modSp new mod">
        <pc:chgData name="Ronalie Caguiat" userId="f75c66a2ab4679ee" providerId="LiveId" clId="{AD91C448-C61C-4602-8F52-DD71AD5CE311}" dt="2021-11-03T04:16:36.651" v="1050" actId="1076"/>
        <pc:sldMkLst>
          <pc:docMk/>
          <pc:sldMk cId="1937932224" sldId="275"/>
        </pc:sldMkLst>
        <pc:spChg chg="add del">
          <ac:chgData name="Ronalie Caguiat" userId="f75c66a2ab4679ee" providerId="LiveId" clId="{AD91C448-C61C-4602-8F52-DD71AD5CE311}" dt="2021-11-03T04:12:29.683" v="1002" actId="21"/>
          <ac:spMkLst>
            <pc:docMk/>
            <pc:sldMk cId="1937932224" sldId="275"/>
            <ac:spMk id="2" creationId="{878EB4F5-08CF-4E8D-836E-B98DFE166DC2}"/>
          </ac:spMkLst>
        </pc:spChg>
        <pc:spChg chg="add del">
          <ac:chgData name="Ronalie Caguiat" userId="f75c66a2ab4679ee" providerId="LiveId" clId="{AD91C448-C61C-4602-8F52-DD71AD5CE311}" dt="2021-11-03T04:12:24.272" v="1001"/>
          <ac:spMkLst>
            <pc:docMk/>
            <pc:sldMk cId="1937932224" sldId="275"/>
            <ac:spMk id="3" creationId="{3FA32A30-D778-4460-8397-9351C4DD3801}"/>
          </ac:spMkLst>
        </pc:spChg>
        <pc:picChg chg="add del">
          <ac:chgData name="Ronalie Caguiat" userId="f75c66a2ab4679ee" providerId="LiveId" clId="{AD91C448-C61C-4602-8F52-DD71AD5CE311}" dt="2021-11-03T04:12:06.497" v="997"/>
          <ac:picMkLst>
            <pc:docMk/>
            <pc:sldMk cId="1937932224" sldId="275"/>
            <ac:picMk id="4" creationId="{D0DD87F7-C202-4573-A6E0-5E636D3C2046}"/>
          </ac:picMkLst>
        </pc:picChg>
        <pc:picChg chg="add mod">
          <ac:chgData name="Ronalie Caguiat" userId="f75c66a2ab4679ee" providerId="LiveId" clId="{AD91C448-C61C-4602-8F52-DD71AD5CE311}" dt="2021-11-03T04:15:14.069" v="1031" actId="1076"/>
          <ac:picMkLst>
            <pc:docMk/>
            <pc:sldMk cId="1937932224" sldId="275"/>
            <ac:picMk id="5" creationId="{499BFE3C-7315-499F-B024-7FCF8237AC17}"/>
          </ac:picMkLst>
        </pc:picChg>
        <pc:picChg chg="add del mod modCrop">
          <ac:chgData name="Ronalie Caguiat" userId="f75c66a2ab4679ee" providerId="LiveId" clId="{AD91C448-C61C-4602-8F52-DD71AD5CE311}" dt="2021-11-03T04:14:15.989" v="1019" actId="21"/>
          <ac:picMkLst>
            <pc:docMk/>
            <pc:sldMk cId="1937932224" sldId="275"/>
            <ac:picMk id="7" creationId="{F1C4B320-5AF3-4F6F-BEB8-6B3D337B29E6}"/>
          </ac:picMkLst>
        </pc:picChg>
        <pc:picChg chg="add mod modCrop">
          <ac:chgData name="Ronalie Caguiat" userId="f75c66a2ab4679ee" providerId="LiveId" clId="{AD91C448-C61C-4602-8F52-DD71AD5CE311}" dt="2021-11-03T04:16:36.651" v="1050" actId="1076"/>
          <ac:picMkLst>
            <pc:docMk/>
            <pc:sldMk cId="1937932224" sldId="275"/>
            <ac:picMk id="9" creationId="{3A66532F-C977-4BFC-93BB-8E99D18176E7}"/>
          </ac:picMkLst>
        </pc:picChg>
        <pc:picChg chg="add mod modCrop">
          <ac:chgData name="Ronalie Caguiat" userId="f75c66a2ab4679ee" providerId="LiveId" clId="{AD91C448-C61C-4602-8F52-DD71AD5CE311}" dt="2021-11-03T04:16:29.759" v="1049" actId="1076"/>
          <ac:picMkLst>
            <pc:docMk/>
            <pc:sldMk cId="1937932224" sldId="275"/>
            <ac:picMk id="11" creationId="{7B17EDE8-78AD-41F4-AAEC-A27CF7A1CBDD}"/>
          </ac:picMkLst>
        </pc:picChg>
      </pc:sldChg>
      <pc:sldChg chg="addSp delSp modSp new mod">
        <pc:chgData name="Ronalie Caguiat" userId="f75c66a2ab4679ee" providerId="LiveId" clId="{AD91C448-C61C-4602-8F52-DD71AD5CE311}" dt="2021-11-03T04:25:15.410" v="1103" actId="1076"/>
        <pc:sldMkLst>
          <pc:docMk/>
          <pc:sldMk cId="4181053496" sldId="276"/>
        </pc:sldMkLst>
        <pc:spChg chg="del">
          <ac:chgData name="Ronalie Caguiat" userId="f75c66a2ab4679ee" providerId="LiveId" clId="{AD91C448-C61C-4602-8F52-DD71AD5CE311}" dt="2021-11-03T04:23:13.368" v="1079" actId="21"/>
          <ac:spMkLst>
            <pc:docMk/>
            <pc:sldMk cId="4181053496" sldId="276"/>
            <ac:spMk id="2" creationId="{754D7A81-8CF4-473E-BFF6-4ADB553E625C}"/>
          </ac:spMkLst>
        </pc:spChg>
        <pc:spChg chg="del">
          <ac:chgData name="Ronalie Caguiat" userId="f75c66a2ab4679ee" providerId="LiveId" clId="{AD91C448-C61C-4602-8F52-DD71AD5CE311}" dt="2021-11-03T04:23:18.017" v="1080" actId="21"/>
          <ac:spMkLst>
            <pc:docMk/>
            <pc:sldMk cId="4181053496" sldId="276"/>
            <ac:spMk id="3" creationId="{5C1BD08C-6B42-4D6D-84C4-650CBEB5C730}"/>
          </ac:spMkLst>
        </pc:spChg>
        <pc:picChg chg="add mod modCrop">
          <ac:chgData name="Ronalie Caguiat" userId="f75c66a2ab4679ee" providerId="LiveId" clId="{AD91C448-C61C-4602-8F52-DD71AD5CE311}" dt="2021-11-03T04:24:28.338" v="1091" actId="14100"/>
          <ac:picMkLst>
            <pc:docMk/>
            <pc:sldMk cId="4181053496" sldId="276"/>
            <ac:picMk id="5" creationId="{2C004E2E-1B1F-48FA-8C6C-2C818B465859}"/>
          </ac:picMkLst>
        </pc:picChg>
        <pc:picChg chg="add mod modCrop">
          <ac:chgData name="Ronalie Caguiat" userId="f75c66a2ab4679ee" providerId="LiveId" clId="{AD91C448-C61C-4602-8F52-DD71AD5CE311}" dt="2021-11-03T04:25:15.410" v="1103" actId="1076"/>
          <ac:picMkLst>
            <pc:docMk/>
            <pc:sldMk cId="4181053496" sldId="276"/>
            <ac:picMk id="7" creationId="{8AD0D953-0F17-45BD-98CB-7FDDBC9C04A9}"/>
          </ac:picMkLst>
        </pc:picChg>
      </pc:sldChg>
      <pc:sldChg chg="addSp delSp modSp new mod">
        <pc:chgData name="Ronalie Caguiat" userId="f75c66a2ab4679ee" providerId="LiveId" clId="{AD91C448-C61C-4602-8F52-DD71AD5CE311}" dt="2021-11-03T04:18:57.280" v="1078" actId="1076"/>
        <pc:sldMkLst>
          <pc:docMk/>
          <pc:sldMk cId="977539868" sldId="277"/>
        </pc:sldMkLst>
        <pc:spChg chg="del">
          <ac:chgData name="Ronalie Caguiat" userId="f75c66a2ab4679ee" providerId="LiveId" clId="{AD91C448-C61C-4602-8F52-DD71AD5CE311}" dt="2021-11-03T04:16:54.357" v="1051" actId="21"/>
          <ac:spMkLst>
            <pc:docMk/>
            <pc:sldMk cId="977539868" sldId="277"/>
            <ac:spMk id="2" creationId="{2C7D0D0A-A3CF-4B4E-A99A-2499424CBEFC}"/>
          </ac:spMkLst>
        </pc:spChg>
        <pc:spChg chg="del">
          <ac:chgData name="Ronalie Caguiat" userId="f75c66a2ab4679ee" providerId="LiveId" clId="{AD91C448-C61C-4602-8F52-DD71AD5CE311}" dt="2021-11-03T04:16:58.276" v="1052" actId="21"/>
          <ac:spMkLst>
            <pc:docMk/>
            <pc:sldMk cId="977539868" sldId="277"/>
            <ac:spMk id="3" creationId="{D307B99C-CB78-4A3F-80FB-8D40467F511E}"/>
          </ac:spMkLst>
        </pc:spChg>
        <pc:picChg chg="add mod modCrop">
          <ac:chgData name="Ronalie Caguiat" userId="f75c66a2ab4679ee" providerId="LiveId" clId="{AD91C448-C61C-4602-8F52-DD71AD5CE311}" dt="2021-11-03T04:18:00.299" v="1066" actId="14100"/>
          <ac:picMkLst>
            <pc:docMk/>
            <pc:sldMk cId="977539868" sldId="277"/>
            <ac:picMk id="5" creationId="{43B98288-CFA4-41F6-A795-B5ABCA013E8A}"/>
          </ac:picMkLst>
        </pc:picChg>
        <pc:picChg chg="add mod modCrop">
          <ac:chgData name="Ronalie Caguiat" userId="f75c66a2ab4679ee" providerId="LiveId" clId="{AD91C448-C61C-4602-8F52-DD71AD5CE311}" dt="2021-11-03T04:18:57.280" v="1078" actId="1076"/>
          <ac:picMkLst>
            <pc:docMk/>
            <pc:sldMk cId="977539868" sldId="277"/>
            <ac:picMk id="7" creationId="{A4342C40-A498-490B-90C8-00B74558CD20}"/>
          </ac:picMkLst>
        </pc:picChg>
      </pc:sldChg>
      <pc:sldChg chg="addSp delSp modSp new del mod ord">
        <pc:chgData name="Ronalie Caguiat" userId="f75c66a2ab4679ee" providerId="LiveId" clId="{AD91C448-C61C-4602-8F52-DD71AD5CE311}" dt="2021-11-03T05:15:55.757" v="1309" actId="2696"/>
        <pc:sldMkLst>
          <pc:docMk/>
          <pc:sldMk cId="2049549151" sldId="278"/>
        </pc:sldMkLst>
        <pc:spChg chg="del">
          <ac:chgData name="Ronalie Caguiat" userId="f75c66a2ab4679ee" providerId="LiveId" clId="{AD91C448-C61C-4602-8F52-DD71AD5CE311}" dt="2021-11-03T04:25:51.696" v="1112" actId="21"/>
          <ac:spMkLst>
            <pc:docMk/>
            <pc:sldMk cId="2049549151" sldId="278"/>
            <ac:spMk id="2" creationId="{AD84F3D4-11DF-4961-9D27-02251DA6291A}"/>
          </ac:spMkLst>
        </pc:spChg>
        <pc:spChg chg="del">
          <ac:chgData name="Ronalie Caguiat" userId="f75c66a2ab4679ee" providerId="LiveId" clId="{AD91C448-C61C-4602-8F52-DD71AD5CE311}" dt="2021-11-03T04:25:54.723" v="1113" actId="21"/>
          <ac:spMkLst>
            <pc:docMk/>
            <pc:sldMk cId="2049549151" sldId="278"/>
            <ac:spMk id="3" creationId="{E3B2380C-E773-4D6C-8036-EC3CE71E7C9B}"/>
          </ac:spMkLst>
        </pc:spChg>
        <pc:picChg chg="add mod modCrop">
          <ac:chgData name="Ronalie Caguiat" userId="f75c66a2ab4679ee" providerId="LiveId" clId="{AD91C448-C61C-4602-8F52-DD71AD5CE311}" dt="2021-11-03T04:27:52.223" v="1124" actId="1076"/>
          <ac:picMkLst>
            <pc:docMk/>
            <pc:sldMk cId="2049549151" sldId="278"/>
            <ac:picMk id="5" creationId="{8BD5881E-A09E-49E1-BCA9-8F1C81A4B35C}"/>
          </ac:picMkLst>
        </pc:picChg>
      </pc:sldChg>
      <pc:sldChg chg="addSp delSp modSp new mod setBg">
        <pc:chgData name="Ronalie Caguiat" userId="f75c66a2ab4679ee" providerId="LiveId" clId="{AD91C448-C61C-4602-8F52-DD71AD5CE311}" dt="2021-11-03T04:39:27.200" v="1211" actId="26606"/>
        <pc:sldMkLst>
          <pc:docMk/>
          <pc:sldMk cId="45378284" sldId="279"/>
        </pc:sldMkLst>
        <pc:spChg chg="del">
          <ac:chgData name="Ronalie Caguiat" userId="f75c66a2ab4679ee" providerId="LiveId" clId="{AD91C448-C61C-4602-8F52-DD71AD5CE311}" dt="2021-11-03T04:27:58.415" v="1125" actId="21"/>
          <ac:spMkLst>
            <pc:docMk/>
            <pc:sldMk cId="45378284" sldId="279"/>
            <ac:spMk id="2" creationId="{EB2C2AD1-5CD0-43EA-AC52-2249A9C4CCA3}"/>
          </ac:spMkLst>
        </pc:spChg>
        <pc:spChg chg="del">
          <ac:chgData name="Ronalie Caguiat" userId="f75c66a2ab4679ee" providerId="LiveId" clId="{AD91C448-C61C-4602-8F52-DD71AD5CE311}" dt="2021-11-03T04:28:02.371" v="1126" actId="21"/>
          <ac:spMkLst>
            <pc:docMk/>
            <pc:sldMk cId="45378284" sldId="279"/>
            <ac:spMk id="3" creationId="{6424BE78-D444-42D9-B0B5-F931E34F8F6C}"/>
          </ac:spMkLst>
        </pc:spChg>
        <pc:spChg chg="add">
          <ac:chgData name="Ronalie Caguiat" userId="f75c66a2ab4679ee" providerId="LiveId" clId="{AD91C448-C61C-4602-8F52-DD71AD5CE311}" dt="2021-11-03T04:39:27.200" v="1211" actId="26606"/>
          <ac:spMkLst>
            <pc:docMk/>
            <pc:sldMk cId="45378284" sldId="279"/>
            <ac:spMk id="16" creationId="{79760FB8-CC91-426C-9EF3-A58786866B5C}"/>
          </ac:spMkLst>
        </pc:spChg>
        <pc:spChg chg="add">
          <ac:chgData name="Ronalie Caguiat" userId="f75c66a2ab4679ee" providerId="LiveId" clId="{AD91C448-C61C-4602-8F52-DD71AD5CE311}" dt="2021-11-03T04:39:27.200" v="1211" actId="26606"/>
          <ac:spMkLst>
            <pc:docMk/>
            <pc:sldMk cId="45378284" sldId="279"/>
            <ac:spMk id="22" creationId="{09E7EBD1-9868-4F2F-B4FF-A89B93CFB6D0}"/>
          </ac:spMkLst>
        </pc:spChg>
        <pc:spChg chg="add">
          <ac:chgData name="Ronalie Caguiat" userId="f75c66a2ab4679ee" providerId="LiveId" clId="{AD91C448-C61C-4602-8F52-DD71AD5CE311}" dt="2021-11-03T04:39:27.200" v="1211" actId="26606"/>
          <ac:spMkLst>
            <pc:docMk/>
            <pc:sldMk cId="45378284" sldId="279"/>
            <ac:spMk id="24" creationId="{B77F70CF-51B7-4A07-A16B-70DFA49427F9}"/>
          </ac:spMkLst>
        </pc:spChg>
        <pc:spChg chg="add">
          <ac:chgData name="Ronalie Caguiat" userId="f75c66a2ab4679ee" providerId="LiveId" clId="{AD91C448-C61C-4602-8F52-DD71AD5CE311}" dt="2021-11-03T04:39:27.200" v="1211" actId="26606"/>
          <ac:spMkLst>
            <pc:docMk/>
            <pc:sldMk cId="45378284" sldId="279"/>
            <ac:spMk id="26" creationId="{C98594B0-DC7B-4BAF-B0F2-8557CBDE6BE6}"/>
          </ac:spMkLst>
        </pc:spChg>
        <pc:spChg chg="add">
          <ac:chgData name="Ronalie Caguiat" userId="f75c66a2ab4679ee" providerId="LiveId" clId="{AD91C448-C61C-4602-8F52-DD71AD5CE311}" dt="2021-11-03T04:39:27.200" v="1211" actId="26606"/>
          <ac:spMkLst>
            <pc:docMk/>
            <pc:sldMk cId="45378284" sldId="279"/>
            <ac:spMk id="28" creationId="{27A76E6C-02DD-4FDA-9F96-21BD3F4E45B7}"/>
          </ac:spMkLst>
        </pc:spChg>
        <pc:spChg chg="add">
          <ac:chgData name="Ronalie Caguiat" userId="f75c66a2ab4679ee" providerId="LiveId" clId="{AD91C448-C61C-4602-8F52-DD71AD5CE311}" dt="2021-11-03T04:39:27.200" v="1211" actId="26606"/>
          <ac:spMkLst>
            <pc:docMk/>
            <pc:sldMk cId="45378284" sldId="279"/>
            <ac:spMk id="30" creationId="{D4D9AAD4-B929-4AE3-A27C-651AF2069ED0}"/>
          </ac:spMkLst>
        </pc:spChg>
        <pc:picChg chg="add mod ord modCrop">
          <ac:chgData name="Ronalie Caguiat" userId="f75c66a2ab4679ee" providerId="LiveId" clId="{AD91C448-C61C-4602-8F52-DD71AD5CE311}" dt="2021-11-03T04:39:27.200" v="1211" actId="26606"/>
          <ac:picMkLst>
            <pc:docMk/>
            <pc:sldMk cId="45378284" sldId="279"/>
            <ac:picMk id="5" creationId="{021762E4-953F-4491-8878-3760299A3DA8}"/>
          </ac:picMkLst>
        </pc:picChg>
        <pc:picChg chg="add mod modCrop">
          <ac:chgData name="Ronalie Caguiat" userId="f75c66a2ab4679ee" providerId="LiveId" clId="{AD91C448-C61C-4602-8F52-DD71AD5CE311}" dt="2021-11-03T04:39:27.200" v="1211" actId="26606"/>
          <ac:picMkLst>
            <pc:docMk/>
            <pc:sldMk cId="45378284" sldId="279"/>
            <ac:picMk id="7" creationId="{A16F5150-104A-4523-974B-144081D8FA14}"/>
          </ac:picMkLst>
        </pc:picChg>
        <pc:picChg chg="add">
          <ac:chgData name="Ronalie Caguiat" userId="f75c66a2ab4679ee" providerId="LiveId" clId="{AD91C448-C61C-4602-8F52-DD71AD5CE311}" dt="2021-11-03T04:39:27.200" v="1211" actId="26606"/>
          <ac:picMkLst>
            <pc:docMk/>
            <pc:sldMk cId="45378284" sldId="279"/>
            <ac:picMk id="12" creationId="{3CC8D252-8044-458D-A776-6A5833FEFD20}"/>
          </ac:picMkLst>
        </pc:picChg>
        <pc:picChg chg="add">
          <ac:chgData name="Ronalie Caguiat" userId="f75c66a2ab4679ee" providerId="LiveId" clId="{AD91C448-C61C-4602-8F52-DD71AD5CE311}" dt="2021-11-03T04:39:27.200" v="1211" actId="26606"/>
          <ac:picMkLst>
            <pc:docMk/>
            <pc:sldMk cId="45378284" sldId="279"/>
            <ac:picMk id="14" creationId="{E884AA69-7728-499C-8FA7-A3FCA738EB7A}"/>
          </ac:picMkLst>
        </pc:picChg>
        <pc:picChg chg="add">
          <ac:chgData name="Ronalie Caguiat" userId="f75c66a2ab4679ee" providerId="LiveId" clId="{AD91C448-C61C-4602-8F52-DD71AD5CE311}" dt="2021-11-03T04:39:27.200" v="1211" actId="26606"/>
          <ac:picMkLst>
            <pc:docMk/>
            <pc:sldMk cId="45378284" sldId="279"/>
            <ac:picMk id="18" creationId="{CE274F2C-FBD9-4A60-B6A0-FB7532F599F3}"/>
          </ac:picMkLst>
        </pc:picChg>
        <pc:picChg chg="add">
          <ac:chgData name="Ronalie Caguiat" userId="f75c66a2ab4679ee" providerId="LiveId" clId="{AD91C448-C61C-4602-8F52-DD71AD5CE311}" dt="2021-11-03T04:39:27.200" v="1211" actId="26606"/>
          <ac:picMkLst>
            <pc:docMk/>
            <pc:sldMk cId="45378284" sldId="279"/>
            <ac:picMk id="20" creationId="{D543DFE3-F007-48D9-A223-F7351802D47A}"/>
          </ac:picMkLst>
        </pc:picChg>
      </pc:sldChg>
      <pc:sldChg chg="addSp delSp modSp new mod">
        <pc:chgData name="Ronalie Caguiat" userId="f75c66a2ab4679ee" providerId="LiveId" clId="{AD91C448-C61C-4602-8F52-DD71AD5CE311}" dt="2021-11-03T04:35:22.171" v="1176" actId="14100"/>
        <pc:sldMkLst>
          <pc:docMk/>
          <pc:sldMk cId="2736625105" sldId="280"/>
        </pc:sldMkLst>
        <pc:spChg chg="del">
          <ac:chgData name="Ronalie Caguiat" userId="f75c66a2ab4679ee" providerId="LiveId" clId="{AD91C448-C61C-4602-8F52-DD71AD5CE311}" dt="2021-11-03T04:32:35.710" v="1147" actId="21"/>
          <ac:spMkLst>
            <pc:docMk/>
            <pc:sldMk cId="2736625105" sldId="280"/>
            <ac:spMk id="2" creationId="{BA60C27F-DDB1-4BC0-AF50-55993A1578EA}"/>
          </ac:spMkLst>
        </pc:spChg>
        <pc:spChg chg="del">
          <ac:chgData name="Ronalie Caguiat" userId="f75c66a2ab4679ee" providerId="LiveId" clId="{AD91C448-C61C-4602-8F52-DD71AD5CE311}" dt="2021-11-03T04:32:38.837" v="1148" actId="21"/>
          <ac:spMkLst>
            <pc:docMk/>
            <pc:sldMk cId="2736625105" sldId="280"/>
            <ac:spMk id="3" creationId="{0E745D62-21F1-4364-B07E-7D8C8B0036FE}"/>
          </ac:spMkLst>
        </pc:spChg>
        <pc:picChg chg="add mod modCrop">
          <ac:chgData name="Ronalie Caguiat" userId="f75c66a2ab4679ee" providerId="LiveId" clId="{AD91C448-C61C-4602-8F52-DD71AD5CE311}" dt="2021-11-03T04:35:13.098" v="1173" actId="1076"/>
          <ac:picMkLst>
            <pc:docMk/>
            <pc:sldMk cId="2736625105" sldId="280"/>
            <ac:picMk id="5" creationId="{F834030E-5201-497E-8DA7-E3CA61820ED7}"/>
          </ac:picMkLst>
        </pc:picChg>
        <pc:picChg chg="add mod modCrop">
          <ac:chgData name="Ronalie Caguiat" userId="f75c66a2ab4679ee" providerId="LiveId" clId="{AD91C448-C61C-4602-8F52-DD71AD5CE311}" dt="2021-11-03T04:35:22.171" v="1176" actId="14100"/>
          <ac:picMkLst>
            <pc:docMk/>
            <pc:sldMk cId="2736625105" sldId="280"/>
            <ac:picMk id="7" creationId="{6A2E48C7-EAA8-48B3-9504-C88A819B396D}"/>
          </ac:picMkLst>
        </pc:picChg>
      </pc:sldChg>
      <pc:sldChg chg="addSp delSp modSp new mod">
        <pc:chgData name="Ronalie Caguiat" userId="f75c66a2ab4679ee" providerId="LiveId" clId="{AD91C448-C61C-4602-8F52-DD71AD5CE311}" dt="2021-11-03T04:37:35.375" v="1201" actId="14100"/>
        <pc:sldMkLst>
          <pc:docMk/>
          <pc:sldMk cId="1697702072" sldId="281"/>
        </pc:sldMkLst>
        <pc:spChg chg="del">
          <ac:chgData name="Ronalie Caguiat" userId="f75c66a2ab4679ee" providerId="LiveId" clId="{AD91C448-C61C-4602-8F52-DD71AD5CE311}" dt="2021-11-03T04:35:33.054" v="1177" actId="21"/>
          <ac:spMkLst>
            <pc:docMk/>
            <pc:sldMk cId="1697702072" sldId="281"/>
            <ac:spMk id="2" creationId="{D7499F8D-EB1C-43B5-8FAC-7EE916519C64}"/>
          </ac:spMkLst>
        </pc:spChg>
        <pc:spChg chg="del">
          <ac:chgData name="Ronalie Caguiat" userId="f75c66a2ab4679ee" providerId="LiveId" clId="{AD91C448-C61C-4602-8F52-DD71AD5CE311}" dt="2021-11-03T04:35:37.954" v="1178" actId="21"/>
          <ac:spMkLst>
            <pc:docMk/>
            <pc:sldMk cId="1697702072" sldId="281"/>
            <ac:spMk id="3" creationId="{2E1A397C-F961-441A-9ADB-95616F78A05C}"/>
          </ac:spMkLst>
        </pc:spChg>
        <pc:picChg chg="add mod modCrop">
          <ac:chgData name="Ronalie Caguiat" userId="f75c66a2ab4679ee" providerId="LiveId" clId="{AD91C448-C61C-4602-8F52-DD71AD5CE311}" dt="2021-11-03T04:37:35.375" v="1201" actId="14100"/>
          <ac:picMkLst>
            <pc:docMk/>
            <pc:sldMk cId="1697702072" sldId="281"/>
            <ac:picMk id="5" creationId="{4A89C28C-A88D-4847-BF41-D426257E7EB8}"/>
          </ac:picMkLst>
        </pc:picChg>
        <pc:picChg chg="add mod modCrop">
          <ac:chgData name="Ronalie Caguiat" userId="f75c66a2ab4679ee" providerId="LiveId" clId="{AD91C448-C61C-4602-8F52-DD71AD5CE311}" dt="2021-11-03T04:37:31.541" v="1200" actId="14100"/>
          <ac:picMkLst>
            <pc:docMk/>
            <pc:sldMk cId="1697702072" sldId="281"/>
            <ac:picMk id="7" creationId="{5B2B0545-2019-49AA-A00F-E2C231736E5C}"/>
          </ac:picMkLst>
        </pc:picChg>
      </pc:sldChg>
      <pc:sldChg chg="addSp delSp modSp new mod">
        <pc:chgData name="Ronalie Caguiat" userId="f75c66a2ab4679ee" providerId="LiveId" clId="{AD91C448-C61C-4602-8F52-DD71AD5CE311}" dt="2021-11-03T05:06:56.834" v="1239" actId="14100"/>
        <pc:sldMkLst>
          <pc:docMk/>
          <pc:sldMk cId="2768733315" sldId="282"/>
        </pc:sldMkLst>
        <pc:spChg chg="del">
          <ac:chgData name="Ronalie Caguiat" userId="f75c66a2ab4679ee" providerId="LiveId" clId="{AD91C448-C61C-4602-8F52-DD71AD5CE311}" dt="2021-11-03T04:40:25.488" v="1212" actId="21"/>
          <ac:spMkLst>
            <pc:docMk/>
            <pc:sldMk cId="2768733315" sldId="282"/>
            <ac:spMk id="2" creationId="{6CC5EF1A-47DB-41DB-AF2C-A4D400DC6EF5}"/>
          </ac:spMkLst>
        </pc:spChg>
        <pc:spChg chg="del">
          <ac:chgData name="Ronalie Caguiat" userId="f75c66a2ab4679ee" providerId="LiveId" clId="{AD91C448-C61C-4602-8F52-DD71AD5CE311}" dt="2021-11-03T04:40:29.219" v="1213" actId="21"/>
          <ac:spMkLst>
            <pc:docMk/>
            <pc:sldMk cId="2768733315" sldId="282"/>
            <ac:spMk id="3" creationId="{5BEF6248-C9A5-4F5A-BDE8-5076AE7401C3}"/>
          </ac:spMkLst>
        </pc:spChg>
        <pc:picChg chg="add mod modCrop">
          <ac:chgData name="Ronalie Caguiat" userId="f75c66a2ab4679ee" providerId="LiveId" clId="{AD91C448-C61C-4602-8F52-DD71AD5CE311}" dt="2021-11-03T05:01:41.124" v="1229" actId="1076"/>
          <ac:picMkLst>
            <pc:docMk/>
            <pc:sldMk cId="2768733315" sldId="282"/>
            <ac:picMk id="5" creationId="{67FEFFFD-D6C4-41E3-AA09-15AB45B639DE}"/>
          </ac:picMkLst>
        </pc:picChg>
        <pc:picChg chg="add mod modCrop">
          <ac:chgData name="Ronalie Caguiat" userId="f75c66a2ab4679ee" providerId="LiveId" clId="{AD91C448-C61C-4602-8F52-DD71AD5CE311}" dt="2021-11-03T05:06:56.834" v="1239" actId="14100"/>
          <ac:picMkLst>
            <pc:docMk/>
            <pc:sldMk cId="2768733315" sldId="282"/>
            <ac:picMk id="7" creationId="{4A598C82-A39D-414A-AAAA-55F29DFCDB1C}"/>
          </ac:picMkLst>
        </pc:picChg>
      </pc:sldChg>
      <pc:sldChg chg="new del">
        <pc:chgData name="Ronalie Caguiat" userId="f75c66a2ab4679ee" providerId="LiveId" clId="{AD91C448-C61C-4602-8F52-DD71AD5CE311}" dt="2021-11-03T05:28:09.301" v="1441" actId="2696"/>
        <pc:sldMkLst>
          <pc:docMk/>
          <pc:sldMk cId="4002169170" sldId="283"/>
        </pc:sldMkLst>
      </pc:sldChg>
      <pc:sldChg chg="addSp delSp modSp new mod">
        <pc:chgData name="Ronalie Caguiat" userId="f75c66a2ab4679ee" providerId="LiveId" clId="{AD91C448-C61C-4602-8F52-DD71AD5CE311}" dt="2021-11-03T05:12:43.591" v="1289" actId="14100"/>
        <pc:sldMkLst>
          <pc:docMk/>
          <pc:sldMk cId="4026723385" sldId="284"/>
        </pc:sldMkLst>
        <pc:spChg chg="del">
          <ac:chgData name="Ronalie Caguiat" userId="f75c66a2ab4679ee" providerId="LiveId" clId="{AD91C448-C61C-4602-8F52-DD71AD5CE311}" dt="2021-11-03T05:07:04.599" v="1240" actId="21"/>
          <ac:spMkLst>
            <pc:docMk/>
            <pc:sldMk cId="4026723385" sldId="284"/>
            <ac:spMk id="2" creationId="{906F2AA2-9F79-4EBF-9AD1-FE2688F958AF}"/>
          </ac:spMkLst>
        </pc:spChg>
        <pc:spChg chg="del">
          <ac:chgData name="Ronalie Caguiat" userId="f75c66a2ab4679ee" providerId="LiveId" clId="{AD91C448-C61C-4602-8F52-DD71AD5CE311}" dt="2021-11-03T05:07:07.468" v="1241" actId="21"/>
          <ac:spMkLst>
            <pc:docMk/>
            <pc:sldMk cId="4026723385" sldId="284"/>
            <ac:spMk id="3" creationId="{DE07159B-2DCD-4B60-BA9F-B2C3CD962299}"/>
          </ac:spMkLst>
        </pc:spChg>
        <pc:picChg chg="add mod modCrop">
          <ac:chgData name="Ronalie Caguiat" userId="f75c66a2ab4679ee" providerId="LiveId" clId="{AD91C448-C61C-4602-8F52-DD71AD5CE311}" dt="2021-11-03T05:12:36.082" v="1286" actId="14100"/>
          <ac:picMkLst>
            <pc:docMk/>
            <pc:sldMk cId="4026723385" sldId="284"/>
            <ac:picMk id="5" creationId="{6C7B75E4-5DD4-4387-B860-C5A2B23E4D0E}"/>
          </ac:picMkLst>
        </pc:picChg>
        <pc:picChg chg="add mod modCrop">
          <ac:chgData name="Ronalie Caguiat" userId="f75c66a2ab4679ee" providerId="LiveId" clId="{AD91C448-C61C-4602-8F52-DD71AD5CE311}" dt="2021-11-03T05:12:43.591" v="1289" actId="14100"/>
          <ac:picMkLst>
            <pc:docMk/>
            <pc:sldMk cId="4026723385" sldId="284"/>
            <ac:picMk id="7" creationId="{71B00F1F-C8E5-4F2A-97BC-726972C3BFDE}"/>
          </ac:picMkLst>
        </pc:picChg>
      </pc:sldChg>
      <pc:sldChg chg="addSp delSp modSp new mod">
        <pc:chgData name="Ronalie Caguiat" userId="f75c66a2ab4679ee" providerId="LiveId" clId="{AD91C448-C61C-4602-8F52-DD71AD5CE311}" dt="2021-11-03T05:12:27.333" v="1285" actId="14100"/>
        <pc:sldMkLst>
          <pc:docMk/>
          <pc:sldMk cId="283652135" sldId="285"/>
        </pc:sldMkLst>
        <pc:spChg chg="del">
          <ac:chgData name="Ronalie Caguiat" userId="f75c66a2ab4679ee" providerId="LiveId" clId="{AD91C448-C61C-4602-8F52-DD71AD5CE311}" dt="2021-11-03T05:07:16.046" v="1242" actId="21"/>
          <ac:spMkLst>
            <pc:docMk/>
            <pc:sldMk cId="283652135" sldId="285"/>
            <ac:spMk id="2" creationId="{9B2B0CCA-6ED2-4C8B-9EB4-13FED950DEC3}"/>
          </ac:spMkLst>
        </pc:spChg>
        <pc:spChg chg="del">
          <ac:chgData name="Ronalie Caguiat" userId="f75c66a2ab4679ee" providerId="LiveId" clId="{AD91C448-C61C-4602-8F52-DD71AD5CE311}" dt="2021-11-03T05:07:19.664" v="1243" actId="21"/>
          <ac:spMkLst>
            <pc:docMk/>
            <pc:sldMk cId="283652135" sldId="285"/>
            <ac:spMk id="3" creationId="{900B1D8E-8438-4556-9A59-D1E6A2918933}"/>
          </ac:spMkLst>
        </pc:spChg>
        <pc:picChg chg="add mod modCrop">
          <ac:chgData name="Ronalie Caguiat" userId="f75c66a2ab4679ee" providerId="LiveId" clId="{AD91C448-C61C-4602-8F52-DD71AD5CE311}" dt="2021-11-03T05:12:27.333" v="1285" actId="14100"/>
          <ac:picMkLst>
            <pc:docMk/>
            <pc:sldMk cId="283652135" sldId="285"/>
            <ac:picMk id="5" creationId="{5C1E449A-B345-44FC-BEA3-8FA11B75C7FF}"/>
          </ac:picMkLst>
        </pc:picChg>
        <pc:picChg chg="add mod modCrop">
          <ac:chgData name="Ronalie Caguiat" userId="f75c66a2ab4679ee" providerId="LiveId" clId="{AD91C448-C61C-4602-8F52-DD71AD5CE311}" dt="2021-11-03T05:12:21.998" v="1283" actId="14100"/>
          <ac:picMkLst>
            <pc:docMk/>
            <pc:sldMk cId="283652135" sldId="285"/>
            <ac:picMk id="7" creationId="{8987262B-5076-4757-90A9-96CCC50EAABA}"/>
          </ac:picMkLst>
        </pc:picChg>
      </pc:sldChg>
      <pc:sldChg chg="addSp delSp modSp new mod">
        <pc:chgData name="Ronalie Caguiat" userId="f75c66a2ab4679ee" providerId="LiveId" clId="{AD91C448-C61C-4602-8F52-DD71AD5CE311}" dt="2021-11-03T05:14:26.234" v="1307" actId="14100"/>
        <pc:sldMkLst>
          <pc:docMk/>
          <pc:sldMk cId="348113392" sldId="286"/>
        </pc:sldMkLst>
        <pc:spChg chg="del">
          <ac:chgData name="Ronalie Caguiat" userId="f75c66a2ab4679ee" providerId="LiveId" clId="{AD91C448-C61C-4602-8F52-DD71AD5CE311}" dt="2021-11-03T05:07:25.726" v="1244" actId="21"/>
          <ac:spMkLst>
            <pc:docMk/>
            <pc:sldMk cId="348113392" sldId="286"/>
            <ac:spMk id="2" creationId="{AB006416-8D6B-4D3A-854C-7ECF2853FBBE}"/>
          </ac:spMkLst>
        </pc:spChg>
        <pc:spChg chg="del">
          <ac:chgData name="Ronalie Caguiat" userId="f75c66a2ab4679ee" providerId="LiveId" clId="{AD91C448-C61C-4602-8F52-DD71AD5CE311}" dt="2021-11-03T05:07:29.241" v="1245" actId="21"/>
          <ac:spMkLst>
            <pc:docMk/>
            <pc:sldMk cId="348113392" sldId="286"/>
            <ac:spMk id="3" creationId="{6F2790A6-0AD1-4F0D-8938-63C38E8241B9}"/>
          </ac:spMkLst>
        </pc:spChg>
        <pc:picChg chg="add mod modCrop">
          <ac:chgData name="Ronalie Caguiat" userId="f75c66a2ab4679ee" providerId="LiveId" clId="{AD91C448-C61C-4602-8F52-DD71AD5CE311}" dt="2021-11-03T05:13:38.892" v="1299" actId="14100"/>
          <ac:picMkLst>
            <pc:docMk/>
            <pc:sldMk cId="348113392" sldId="286"/>
            <ac:picMk id="5" creationId="{18FB75C5-F7F7-4826-A291-610ADB7B976E}"/>
          </ac:picMkLst>
        </pc:picChg>
        <pc:picChg chg="add mod modCrop">
          <ac:chgData name="Ronalie Caguiat" userId="f75c66a2ab4679ee" providerId="LiveId" clId="{AD91C448-C61C-4602-8F52-DD71AD5CE311}" dt="2021-11-03T05:14:26.234" v="1307" actId="14100"/>
          <ac:picMkLst>
            <pc:docMk/>
            <pc:sldMk cId="348113392" sldId="286"/>
            <ac:picMk id="7" creationId="{46CB7A62-2F6E-4ACA-BA4A-2E96961CB9D5}"/>
          </ac:picMkLst>
        </pc:picChg>
      </pc:sldChg>
      <pc:sldChg chg="addSp delSp modSp new mod">
        <pc:chgData name="Ronalie Caguiat" userId="f75c66a2ab4679ee" providerId="LiveId" clId="{AD91C448-C61C-4602-8F52-DD71AD5CE311}" dt="2021-11-03T05:15:42.376" v="1308"/>
        <pc:sldMkLst>
          <pc:docMk/>
          <pc:sldMk cId="279244728" sldId="287"/>
        </pc:sldMkLst>
        <pc:spChg chg="del">
          <ac:chgData name="Ronalie Caguiat" userId="f75c66a2ab4679ee" providerId="LiveId" clId="{AD91C448-C61C-4602-8F52-DD71AD5CE311}" dt="2021-11-03T05:07:35.753" v="1246" actId="21"/>
          <ac:spMkLst>
            <pc:docMk/>
            <pc:sldMk cId="279244728" sldId="287"/>
            <ac:spMk id="2" creationId="{2AF2330A-026F-4219-AAD5-083B1F18CD2A}"/>
          </ac:spMkLst>
        </pc:spChg>
        <pc:spChg chg="del mod">
          <ac:chgData name="Ronalie Caguiat" userId="f75c66a2ab4679ee" providerId="LiveId" clId="{AD91C448-C61C-4602-8F52-DD71AD5CE311}" dt="2021-11-03T05:07:41.507" v="1248" actId="21"/>
          <ac:spMkLst>
            <pc:docMk/>
            <pc:sldMk cId="279244728" sldId="287"/>
            <ac:spMk id="3" creationId="{EDB40005-D849-42C2-8999-E6B28E96F4E2}"/>
          </ac:spMkLst>
        </pc:spChg>
        <pc:picChg chg="add">
          <ac:chgData name="Ronalie Caguiat" userId="f75c66a2ab4679ee" providerId="LiveId" clId="{AD91C448-C61C-4602-8F52-DD71AD5CE311}" dt="2021-11-03T05:15:42.376" v="1308"/>
          <ac:picMkLst>
            <pc:docMk/>
            <pc:sldMk cId="279244728" sldId="287"/>
            <ac:picMk id="4" creationId="{0745DBF4-1981-40DC-A714-9CD0311DB9B6}"/>
          </ac:picMkLst>
        </pc:picChg>
      </pc:sldChg>
      <pc:sldChg chg="addSp delSp modSp new mod">
        <pc:chgData name="Ronalie Caguiat" userId="f75c66a2ab4679ee" providerId="LiveId" clId="{AD91C448-C61C-4602-8F52-DD71AD5CE311}" dt="2021-11-03T05:19:00.278" v="1319" actId="1076"/>
        <pc:sldMkLst>
          <pc:docMk/>
          <pc:sldMk cId="2756887603" sldId="288"/>
        </pc:sldMkLst>
        <pc:spChg chg="mod">
          <ac:chgData name="Ronalie Caguiat" userId="f75c66a2ab4679ee" providerId="LiveId" clId="{AD91C448-C61C-4602-8F52-DD71AD5CE311}" dt="2021-11-03T05:19:00.278" v="1319" actId="1076"/>
          <ac:spMkLst>
            <pc:docMk/>
            <pc:sldMk cId="2756887603" sldId="288"/>
            <ac:spMk id="2" creationId="{CE2A31BD-5A08-4665-804E-8A4713DFDA2F}"/>
          </ac:spMkLst>
        </pc:spChg>
        <pc:spChg chg="del">
          <ac:chgData name="Ronalie Caguiat" userId="f75c66a2ab4679ee" providerId="LiveId" clId="{AD91C448-C61C-4602-8F52-DD71AD5CE311}" dt="2021-11-03T05:16:37.719" v="1310" actId="21"/>
          <ac:spMkLst>
            <pc:docMk/>
            <pc:sldMk cId="2756887603" sldId="288"/>
            <ac:spMk id="3" creationId="{C43ACA89-D231-4F13-B408-44B4B0B14A56}"/>
          </ac:spMkLst>
        </pc:spChg>
        <pc:spChg chg="add mod">
          <ac:chgData name="Ronalie Caguiat" userId="f75c66a2ab4679ee" providerId="LiveId" clId="{AD91C448-C61C-4602-8F52-DD71AD5CE311}" dt="2021-11-03T05:18:52.871" v="1318" actId="1076"/>
          <ac:spMkLst>
            <pc:docMk/>
            <pc:sldMk cId="2756887603" sldId="288"/>
            <ac:spMk id="5" creationId="{AFCB69B2-ACF0-454C-8152-410E131DCB32}"/>
          </ac:spMkLst>
        </pc:spChg>
      </pc:sldChg>
      <pc:sldChg chg="addSp delSp modSp new mod">
        <pc:chgData name="Ronalie Caguiat" userId="f75c66a2ab4679ee" providerId="LiveId" clId="{AD91C448-C61C-4602-8F52-DD71AD5CE311}" dt="2021-11-03T05:24:44.756" v="1367" actId="20577"/>
        <pc:sldMkLst>
          <pc:docMk/>
          <pc:sldMk cId="3315426967" sldId="289"/>
        </pc:sldMkLst>
        <pc:spChg chg="mod">
          <ac:chgData name="Ronalie Caguiat" userId="f75c66a2ab4679ee" providerId="LiveId" clId="{AD91C448-C61C-4602-8F52-DD71AD5CE311}" dt="2021-11-03T05:20:56.519" v="1325" actId="20577"/>
          <ac:spMkLst>
            <pc:docMk/>
            <pc:sldMk cId="3315426967" sldId="289"/>
            <ac:spMk id="2" creationId="{F9888229-D342-4864-9205-886A849FE012}"/>
          </ac:spMkLst>
        </pc:spChg>
        <pc:spChg chg="del">
          <ac:chgData name="Ronalie Caguiat" userId="f75c66a2ab4679ee" providerId="LiveId" clId="{AD91C448-C61C-4602-8F52-DD71AD5CE311}" dt="2021-11-03T05:20:48.876" v="1323" actId="21"/>
          <ac:spMkLst>
            <pc:docMk/>
            <pc:sldMk cId="3315426967" sldId="289"/>
            <ac:spMk id="3" creationId="{EF5F429D-A898-47A4-88CC-FA1BFE901C34}"/>
          </ac:spMkLst>
        </pc:spChg>
        <pc:spChg chg="add del mod">
          <ac:chgData name="Ronalie Caguiat" userId="f75c66a2ab4679ee" providerId="LiveId" clId="{AD91C448-C61C-4602-8F52-DD71AD5CE311}" dt="2021-11-03T05:22:46.791" v="1339" actId="21"/>
          <ac:spMkLst>
            <pc:docMk/>
            <pc:sldMk cId="3315426967" sldId="289"/>
            <ac:spMk id="5" creationId="{B4BF8638-6804-4B1E-A30F-152F6F1948FB}"/>
          </ac:spMkLst>
        </pc:spChg>
        <pc:spChg chg="add mod">
          <ac:chgData name="Ronalie Caguiat" userId="f75c66a2ab4679ee" providerId="LiveId" clId="{AD91C448-C61C-4602-8F52-DD71AD5CE311}" dt="2021-11-03T05:23:07.715" v="1342" actId="1076"/>
          <ac:spMkLst>
            <pc:docMk/>
            <pc:sldMk cId="3315426967" sldId="289"/>
            <ac:spMk id="7" creationId="{10358B01-6A2B-4023-B44E-070F2BDD54A0}"/>
          </ac:spMkLst>
        </pc:spChg>
        <pc:spChg chg="add mod">
          <ac:chgData name="Ronalie Caguiat" userId="f75c66a2ab4679ee" providerId="LiveId" clId="{AD91C448-C61C-4602-8F52-DD71AD5CE311}" dt="2021-11-03T05:23:34.369" v="1346" actId="14100"/>
          <ac:spMkLst>
            <pc:docMk/>
            <pc:sldMk cId="3315426967" sldId="289"/>
            <ac:spMk id="9" creationId="{812B33CE-4545-450A-A0CD-A2B629E015E2}"/>
          </ac:spMkLst>
        </pc:spChg>
        <pc:spChg chg="add mod">
          <ac:chgData name="Ronalie Caguiat" userId="f75c66a2ab4679ee" providerId="LiveId" clId="{AD91C448-C61C-4602-8F52-DD71AD5CE311}" dt="2021-11-03T05:24:08.914" v="1353" actId="20577"/>
          <ac:spMkLst>
            <pc:docMk/>
            <pc:sldMk cId="3315426967" sldId="289"/>
            <ac:spMk id="11" creationId="{E08C3CAC-BF9F-4DB6-A927-778C7EE763AA}"/>
          </ac:spMkLst>
        </pc:spChg>
        <pc:spChg chg="add mod">
          <ac:chgData name="Ronalie Caguiat" userId="f75c66a2ab4679ee" providerId="LiveId" clId="{AD91C448-C61C-4602-8F52-DD71AD5CE311}" dt="2021-11-03T05:24:44.756" v="1367" actId="20577"/>
          <ac:spMkLst>
            <pc:docMk/>
            <pc:sldMk cId="3315426967" sldId="289"/>
            <ac:spMk id="13" creationId="{4EE13AEE-FD75-4431-97F8-49CA5AA87C0F}"/>
          </ac:spMkLst>
        </pc:spChg>
      </pc:sldChg>
      <pc:sldChg chg="delSp modSp new mod">
        <pc:chgData name="Ronalie Caguiat" userId="f75c66a2ab4679ee" providerId="LiveId" clId="{AD91C448-C61C-4602-8F52-DD71AD5CE311}" dt="2021-11-03T05:28:03.573" v="1440" actId="1076"/>
        <pc:sldMkLst>
          <pc:docMk/>
          <pc:sldMk cId="58404815" sldId="290"/>
        </pc:sldMkLst>
        <pc:spChg chg="del">
          <ac:chgData name="Ronalie Caguiat" userId="f75c66a2ab4679ee" providerId="LiveId" clId="{AD91C448-C61C-4602-8F52-DD71AD5CE311}" dt="2021-11-03T05:25:27.014" v="1368" actId="21"/>
          <ac:spMkLst>
            <pc:docMk/>
            <pc:sldMk cId="58404815" sldId="290"/>
            <ac:spMk id="2" creationId="{C4E55705-5D7B-45CF-9C9D-F1E882499E9A}"/>
          </ac:spMkLst>
        </pc:spChg>
        <pc:spChg chg="mod">
          <ac:chgData name="Ronalie Caguiat" userId="f75c66a2ab4679ee" providerId="LiveId" clId="{AD91C448-C61C-4602-8F52-DD71AD5CE311}" dt="2021-11-03T05:28:03.573" v="1440" actId="1076"/>
          <ac:spMkLst>
            <pc:docMk/>
            <pc:sldMk cId="58404815" sldId="290"/>
            <ac:spMk id="3" creationId="{62FB67F9-767D-4903-B48C-AE096198D8C8}"/>
          </ac:spMkLst>
        </pc:spChg>
      </pc:sldChg>
    </pc:docChg>
  </pc:docChgLst>
</pc:chgInfo>
</file>

<file path=ppt/comments/comment1.xml><?xml version="1.0" encoding="utf-8"?>
<p:cmLst xmlns:a="http://schemas.openxmlformats.org/drawingml/2006/main" xmlns:r="http://schemas.openxmlformats.org/officeDocument/2006/relationships" xmlns:p="http://schemas.openxmlformats.org/presentationml/2006/main">
  <p:cm authorId="2" dt="2021-11-03T18:32:30.589" idx="1">
    <p:pos x="4957" y="965"/>
    <p:text>nag cocontrast ung mga color pick kayo ng kulay na di mahirap basahin and masakit sa mata</p:text>
    <p:extLst>
      <p:ext uri="{C676402C-5697-4E1C-873F-D02D1690AC5C}">
        <p15:threadingInfo xmlns:p15="http://schemas.microsoft.com/office/powerpoint/2012/main" timeZoneBias="-480"/>
      </p:ext>
    </p:extLst>
  </p:cm>
  <p:cm authorId="2" dt="2021-11-03T18:32:58.732" idx="2">
    <p:pos x="3670" y="2843"/>
    <p:text>Lakihan niyo ng konti ung font ninyo di man mabasa and ung kulay sabi ko nga</p:text>
    <p:extLst>
      <p:ext uri="{C676402C-5697-4E1C-873F-D02D1690AC5C}">
        <p15:threadingInfo xmlns:p15="http://schemas.microsoft.com/office/powerpoint/2012/main" timeZoneBias="-480"/>
      </p:ext>
    </p:extLst>
  </p:cm>
</p:cmLst>
</file>

<file path=ppt/comments/comment10.xml><?xml version="1.0" encoding="utf-8"?>
<p:cmLst xmlns:a="http://schemas.openxmlformats.org/drawingml/2006/main" xmlns:r="http://schemas.openxmlformats.org/officeDocument/2006/relationships" xmlns:p="http://schemas.openxmlformats.org/presentationml/2006/main">
  <p:cm authorId="2" dt="2021-11-03T18:40:52.275" idx="15">
    <p:pos x="3940" y="1135"/>
    <p:text>Wag tamad hahah wag niyo pag siksikan lahat sa isang screen shot. picture lang ng paypal tapos wag niyo na lagyan ng nakasulat kayo na bahala mag explain ganun lang</p:text>
    <p:extLst>
      <p:ext uri="{C676402C-5697-4E1C-873F-D02D1690AC5C}">
        <p15:threadingInfo xmlns:p15="http://schemas.microsoft.com/office/powerpoint/2012/main" timeZoneBias="-480"/>
      </p:ext>
    </p:extLst>
  </p:cm>
</p:cmLst>
</file>

<file path=ppt/comments/comment11.xml><?xml version="1.0" encoding="utf-8"?>
<p:cmLst xmlns:a="http://schemas.openxmlformats.org/drawingml/2006/main" xmlns:r="http://schemas.openxmlformats.org/officeDocument/2006/relationships" xmlns:p="http://schemas.openxmlformats.org/presentationml/2006/main">
  <p:cm authorId="2" dt="2021-11-03T18:41:26.227" idx="16">
    <p:pos x="2531" y="1453"/>
    <p:text>Align niyo, ayusin niyo pag kaka align and fonts paraparehas dapat</p:text>
    <p:extLst>
      <p:ext uri="{C676402C-5697-4E1C-873F-D02D1690AC5C}">
        <p15:threadingInfo xmlns:p15="http://schemas.microsoft.com/office/powerpoint/2012/main" timeZoneBias="-480"/>
      </p:ext>
    </p:extLst>
  </p:cm>
  <p:cm authorId="2" dt="2021-11-03T18:41:44.786" idx="17">
    <p:pos x="3337" y="2578"/>
    <p:text>Wag niyo kalimutan ung sinend kong explanation dito wag niyo na paka elaborate ung explanation pakita niyo lang paano un iso</p:text>
    <p:extLst>
      <p:ext uri="{C676402C-5697-4E1C-873F-D02D1690AC5C}">
        <p15:threadingInfo xmlns:p15="http://schemas.microsoft.com/office/powerpoint/2012/main" timeZoneBias="-480"/>
      </p:ext>
    </p:extLst>
  </p:cm>
</p:cmLst>
</file>

<file path=ppt/comments/comment12.xml><?xml version="1.0" encoding="utf-8"?>
<p:cmLst xmlns:a="http://schemas.openxmlformats.org/drawingml/2006/main" xmlns:r="http://schemas.openxmlformats.org/officeDocument/2006/relationships" xmlns:p="http://schemas.openxmlformats.org/presentationml/2006/main">
  <p:cm authorId="2" dt="2021-11-03T18:42:42.613" idx="18">
    <p:pos x="10" y="10"/>
    <p:text>Lahat ng screen shot ayusin niyooo, wag niyo ipilit ung siksikan gumamit kayo ng snipping tool if di niyo alam un search niyo sa task bar ninyo makikita niyo kung ano un</p:text>
    <p:extLst>
      <p:ext uri="{C676402C-5697-4E1C-873F-D02D1690AC5C}">
        <p15:threadingInfo xmlns:p15="http://schemas.microsoft.com/office/powerpoint/2012/main" timeZoneBias="-480"/>
      </p:ext>
    </p:extLst>
  </p:cm>
</p:cmLst>
</file>

<file path=ppt/comments/comment13.xml><?xml version="1.0" encoding="utf-8"?>
<p:cmLst xmlns:a="http://schemas.openxmlformats.org/drawingml/2006/main" xmlns:r="http://schemas.openxmlformats.org/officeDocument/2006/relationships" xmlns:p="http://schemas.openxmlformats.org/presentationml/2006/main">
  <p:cm authorId="2" dt="2021-11-03T18:43:15.029" idx="19">
    <p:pos x="3249" y="1392"/>
    <p:text>loook di consistent ung ppt ang sakit sa mata tignan merong stretch merong hindi merong maliit, wag kayo mag tipid ng slide</p:text>
    <p:extLst>
      <p:ext uri="{C676402C-5697-4E1C-873F-D02D1690AC5C}">
        <p15:threadingInfo xmlns:p15="http://schemas.microsoft.com/office/powerpoint/2012/main" timeZoneBias="-480"/>
      </p:ext>
    </p:extLst>
  </p:cm>
  <p:cm authorId="2" dt="2021-11-03T18:43:44.021" idx="20">
    <p:pos x="10" y="10"/>
    <p:text>Tapos explain niyo lang mga yan kung paano niyo nakikita , kasi yan din makikita ng mga panelist so pag iba explanation ninyo sa pag kakaintindi nila gg kayo</p:text>
    <p:extLst>
      <p:ext uri="{C676402C-5697-4E1C-873F-D02D1690AC5C}">
        <p15:threadingInfo xmlns:p15="http://schemas.microsoft.com/office/powerpoint/2012/main" timeZoneBias="-480"/>
      </p:ext>
    </p:extLst>
  </p:cm>
</p:cmLst>
</file>

<file path=ppt/comments/comment14.xml><?xml version="1.0" encoding="utf-8"?>
<p:cmLst xmlns:a="http://schemas.openxmlformats.org/drawingml/2006/main" xmlns:r="http://schemas.openxmlformats.org/officeDocument/2006/relationships" xmlns:p="http://schemas.openxmlformats.org/presentationml/2006/main">
  <p:cm authorId="2" dt="2021-11-03T18:44:13.083" idx="21">
    <p:pos x="3398" y="694"/>
    <p:text>Lagyan niyo ng label to, lagay niyo SDLC ganon ganon</p:text>
    <p:extLst>
      <p:ext uri="{C676402C-5697-4E1C-873F-D02D1690AC5C}">
        <p15:threadingInfo xmlns:p15="http://schemas.microsoft.com/office/powerpoint/2012/main" timeZoneBias="-480"/>
      </p:ext>
    </p:extLst>
  </p:cm>
</p:cmLst>
</file>

<file path=ppt/comments/comment15.xml><?xml version="1.0" encoding="utf-8"?>
<p:cmLst xmlns:a="http://schemas.openxmlformats.org/drawingml/2006/main" xmlns:r="http://schemas.openxmlformats.org/officeDocument/2006/relationships" xmlns:p="http://schemas.openxmlformats.org/presentationml/2006/main">
  <p:cm authorId="2" dt="2021-11-03T18:44:38.072" idx="22">
    <p:pos x="3168" y="783"/>
    <p:text>Ung font style di para pareho talaga, if pwede or kaya niyong per conclusion iba iba gawin niyo para mas mafocus ung mga per statement</p:text>
    <p:extLst>
      <p:ext uri="{C676402C-5697-4E1C-873F-D02D1690AC5C}">
        <p15:threadingInfo xmlns:p15="http://schemas.microsoft.com/office/powerpoint/2012/main" timeZoneBias="-480"/>
      </p:ext>
    </p:extLst>
  </p:cm>
</p:cmLst>
</file>

<file path=ppt/comments/comment16.xml><?xml version="1.0" encoding="utf-8"?>
<p:cmLst xmlns:a="http://schemas.openxmlformats.org/drawingml/2006/main" xmlns:r="http://schemas.openxmlformats.org/officeDocument/2006/relationships" xmlns:p="http://schemas.openxmlformats.org/presentationml/2006/main">
  <p:cm authorId="2" dt="2021-11-03T18:45:16.154" idx="23">
    <p:pos x="1616" y="1291"/>
    <p:text>Same din sa conclusion if pwede gawin ninyo hiwahiwalay para mas maelaborate</p:text>
    <p:extLst>
      <p:ext uri="{C676402C-5697-4E1C-873F-D02D1690AC5C}">
        <p15:threadingInfo xmlns:p15="http://schemas.microsoft.com/office/powerpoint/2012/main" timeZoneBias="-48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2" dt="2021-11-03T18:34:16.966" idx="3">
    <p:pos x="1860" y="681"/>
    <p:text>Aray sakit sa mata</p:text>
    <p:extLst>
      <p:ext uri="{C676402C-5697-4E1C-873F-D02D1690AC5C}">
        <p15:threadingInfo xmlns:p15="http://schemas.microsoft.com/office/powerpoint/2012/main" timeZoneBias="-480"/>
      </p:ext>
    </p:extLst>
  </p:cm>
  <p:cm authorId="2" dt="2021-11-03T18:34:55.213" idx="4">
    <p:pos x="2538" y="1941"/>
    <p:text>What do you mean by this? ito ba sasabihin niyo? if ito much better is picture nalang or bigay lang kayo key word</p:text>
    <p:extLst>
      <p:ext uri="{C676402C-5697-4E1C-873F-D02D1690AC5C}">
        <p15:threadingInfo xmlns:p15="http://schemas.microsoft.com/office/powerpoint/2012/main" timeZoneBias="-48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2" dt="2021-11-03T18:35:55.591" idx="5">
    <p:pos x="1467" y="871"/>
    <p:text>Wag madaliin hindi consistent ung font style ninyo</p:text>
    <p:extLst>
      <p:ext uri="{C676402C-5697-4E1C-873F-D02D1690AC5C}">
        <p15:threadingInfo xmlns:p15="http://schemas.microsoft.com/office/powerpoint/2012/main" timeZoneBias="-480"/>
      </p:ext>
    </p:extLst>
  </p:cm>
  <p:cm authorId="2" dt="2021-11-03T18:36:19.163" idx="6">
    <p:pos x="4015" y="1440"/>
    <p:text>Much better wag picture gawin niyo per slide for example 
FR1, FR2, FR3</p:text>
    <p:extLst>
      <p:ext uri="{C676402C-5697-4E1C-873F-D02D1690AC5C}">
        <p15:threadingInfo xmlns:p15="http://schemas.microsoft.com/office/powerpoint/2012/main" timeZoneBias="-48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2" dt="2021-11-03T18:37:03.181" idx="7">
    <p:pos x="2985" y="1257"/>
    <p:text>If pwede wag picture wag picture</p:text>
    <p:extLst>
      <p:ext uri="{C676402C-5697-4E1C-873F-D02D1690AC5C}">
        <p15:threadingInfo xmlns:p15="http://schemas.microsoft.com/office/powerpoint/2012/main" timeZoneBias="-480"/>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2" dt="2021-11-03T18:37:34.816" idx="8">
    <p:pos x="2267" y="904"/>
    <p:text>Fontt</p:text>
    <p:extLst>
      <p:ext uri="{C676402C-5697-4E1C-873F-D02D1690AC5C}">
        <p15:threadingInfo xmlns:p15="http://schemas.microsoft.com/office/powerpoint/2012/main" timeZoneBias="-480"/>
      </p:ext>
    </p:extLst>
  </p:cm>
</p:cmLst>
</file>

<file path=ppt/comments/comment6.xml><?xml version="1.0" encoding="utf-8"?>
<p:cmLst xmlns:a="http://schemas.openxmlformats.org/drawingml/2006/main" xmlns:r="http://schemas.openxmlformats.org/officeDocument/2006/relationships" xmlns:p="http://schemas.openxmlformats.org/presentationml/2006/main">
  <p:cm authorId="2" dt="2021-11-03T18:37:50.004" idx="9">
    <p:pos x="2978" y="938"/>
    <p:text>Wag niyo pag siksikan para maexplain ng maayos gawin niyo per module 1 slide
tapos explain niyo per module or slide para maintindihan and di na sila mag hanap ng tanong at sabihin na di niyo naexplain maayos</p:text>
    <p:extLst>
      <p:ext uri="{C676402C-5697-4E1C-873F-D02D1690AC5C}">
        <p15:threadingInfo xmlns:p15="http://schemas.microsoft.com/office/powerpoint/2012/main" timeZoneBias="-480"/>
      </p:ext>
    </p:extLst>
  </p:cm>
</p:cmLst>
</file>

<file path=ppt/comments/comment7.xml><?xml version="1.0" encoding="utf-8"?>
<p:cmLst xmlns:a="http://schemas.openxmlformats.org/drawingml/2006/main" xmlns:r="http://schemas.openxmlformats.org/officeDocument/2006/relationships" xmlns:p="http://schemas.openxmlformats.org/presentationml/2006/main">
  <p:cm authorId="2" dt="2021-11-03T18:39:04.940" idx="11">
    <p:pos x="4659" y="932"/>
    <p:text>Pag hiwalay niyo mas okayy, picture ung mga nasa docu ninyo kunin niyo un tapos lagay niyo label sa taas Dashboard student, then Dashboard Tutor tapos explain ulit</p:text>
    <p:extLst>
      <p:ext uri="{C676402C-5697-4E1C-873F-D02D1690AC5C}">
        <p15:threadingInfo xmlns:p15="http://schemas.microsoft.com/office/powerpoint/2012/main" timeZoneBias="-480"/>
      </p:ext>
    </p:extLst>
  </p:cm>
</p:cmLst>
</file>

<file path=ppt/comments/comment8.xml><?xml version="1.0" encoding="utf-8"?>
<p:cmLst xmlns:a="http://schemas.openxmlformats.org/drawingml/2006/main" xmlns:r="http://schemas.openxmlformats.org/officeDocument/2006/relationships" xmlns:p="http://schemas.openxmlformats.org/presentationml/2006/main">
  <p:cm authorId="2" dt="2021-11-03T18:39:49.086" idx="12">
    <p:pos x="3744" y="1189"/>
    <p:text>Ung di malabo sana</p:text>
    <p:extLst>
      <p:ext uri="{C676402C-5697-4E1C-873F-D02D1690AC5C}">
        <p15:threadingInfo xmlns:p15="http://schemas.microsoft.com/office/powerpoint/2012/main" timeZoneBias="-480"/>
      </p:ext>
    </p:extLst>
  </p:cm>
  <p:cm authorId="2" dt="2021-11-03T18:40:00.083" idx="13">
    <p:pos x="1270" y="220"/>
    <p:text>Di consistent font style talaga</p:text>
    <p:extLst>
      <p:ext uri="{C676402C-5697-4E1C-873F-D02D1690AC5C}">
        <p15:threadingInfo xmlns:p15="http://schemas.microsoft.com/office/powerpoint/2012/main" timeZoneBias="-480"/>
      </p:ext>
    </p:extLst>
  </p:cm>
</p:cmLst>
</file>

<file path=ppt/comments/comment9.xml><?xml version="1.0" encoding="utf-8"?>
<p:cmLst xmlns:a="http://schemas.openxmlformats.org/drawingml/2006/main" xmlns:r="http://schemas.openxmlformats.org/officeDocument/2006/relationships" xmlns:p="http://schemas.openxmlformats.org/presentationml/2006/main">
  <p:cm authorId="2" dt="2021-11-03T18:40:21.154" idx="14">
    <p:pos x="3866" y="1765"/>
    <p:text>Hiwalay ninyo tapos explain niyo ung mga feature ng per module</p:text>
    <p:extLst>
      <p:ext uri="{C676402C-5697-4E1C-873F-D02D1690AC5C}">
        <p15:threadingInfo xmlns:p15="http://schemas.microsoft.com/office/powerpoint/2012/main" timeZoneBias="-480"/>
      </p:ext>
    </p:extLst>
  </p:cm>
</p:cmLst>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859A00E-BBB7-45CC-9994-08FE9EB245DB}" type="datetimeFigureOut">
              <a:rPr lang="en-PH" smtClean="0"/>
              <a:t>03/11/2021</a:t>
            </a:fld>
            <a:endParaRPr lang="en-PH"/>
          </a:p>
        </p:txBody>
      </p:sp>
      <p:sp>
        <p:nvSpPr>
          <p:cNvPr id="5" name="Footer Placeholder 4"/>
          <p:cNvSpPr>
            <a:spLocks noGrp="1"/>
          </p:cNvSpPr>
          <p:nvPr>
            <p:ph type="ftr" sz="quarter" idx="11"/>
          </p:nvPr>
        </p:nvSpPr>
        <p:spPr/>
        <p:txBody>
          <a:bodyPr/>
          <a:lstStyle/>
          <a:p>
            <a:endParaRPr lang="en-PH"/>
          </a:p>
        </p:txBody>
      </p:sp>
      <p:sp>
        <p:nvSpPr>
          <p:cNvPr id="6" name="Slide Number Placeholder 5"/>
          <p:cNvSpPr>
            <a:spLocks noGrp="1"/>
          </p:cNvSpPr>
          <p:nvPr>
            <p:ph type="sldNum" sz="quarter" idx="12"/>
          </p:nvPr>
        </p:nvSpPr>
        <p:spPr/>
        <p:txBody>
          <a:bodyPr/>
          <a:lstStyle/>
          <a:p>
            <a:fld id="{419E98C4-49E8-42C1-9F76-7F8AD4CFF999}" type="slidenum">
              <a:rPr lang="en-PH" smtClean="0"/>
              <a:t>‹#›</a:t>
            </a:fld>
            <a:endParaRPr lang="en-PH"/>
          </a:p>
        </p:txBody>
      </p:sp>
    </p:spTree>
    <p:extLst>
      <p:ext uri="{BB962C8B-B14F-4D97-AF65-F5344CB8AC3E}">
        <p14:creationId xmlns:p14="http://schemas.microsoft.com/office/powerpoint/2010/main" val="17198042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859A00E-BBB7-45CC-9994-08FE9EB245DB}" type="datetimeFigureOut">
              <a:rPr lang="en-PH" smtClean="0"/>
              <a:t>03/11/2021</a:t>
            </a:fld>
            <a:endParaRPr lang="en-PH"/>
          </a:p>
        </p:txBody>
      </p:sp>
      <p:sp>
        <p:nvSpPr>
          <p:cNvPr id="6" name="Footer Placeholder 5"/>
          <p:cNvSpPr>
            <a:spLocks noGrp="1"/>
          </p:cNvSpPr>
          <p:nvPr>
            <p:ph type="ftr" sz="quarter" idx="11"/>
          </p:nvPr>
        </p:nvSpPr>
        <p:spPr/>
        <p:txBody>
          <a:bodyPr/>
          <a:lstStyle/>
          <a:p>
            <a:endParaRPr lang="en-PH"/>
          </a:p>
        </p:txBody>
      </p:sp>
      <p:sp>
        <p:nvSpPr>
          <p:cNvPr id="7" name="Slide Number Placeholder 6"/>
          <p:cNvSpPr>
            <a:spLocks noGrp="1"/>
          </p:cNvSpPr>
          <p:nvPr>
            <p:ph type="sldNum" sz="quarter" idx="12"/>
          </p:nvPr>
        </p:nvSpPr>
        <p:spPr/>
        <p:txBody>
          <a:bodyPr/>
          <a:lstStyle/>
          <a:p>
            <a:fld id="{419E98C4-49E8-42C1-9F76-7F8AD4CFF999}" type="slidenum">
              <a:rPr lang="en-PH" smtClean="0"/>
              <a:t>‹#›</a:t>
            </a:fld>
            <a:endParaRPr lang="en-PH"/>
          </a:p>
        </p:txBody>
      </p:sp>
    </p:spTree>
    <p:extLst>
      <p:ext uri="{BB962C8B-B14F-4D97-AF65-F5344CB8AC3E}">
        <p14:creationId xmlns:p14="http://schemas.microsoft.com/office/powerpoint/2010/main" val="38565105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F859A00E-BBB7-45CC-9994-08FE9EB245DB}" type="datetimeFigureOut">
              <a:rPr lang="en-PH" smtClean="0"/>
              <a:t>03/11/2021</a:t>
            </a:fld>
            <a:endParaRPr lang="en-PH"/>
          </a:p>
        </p:txBody>
      </p:sp>
      <p:sp>
        <p:nvSpPr>
          <p:cNvPr id="5" name="Footer Placeholder 4"/>
          <p:cNvSpPr>
            <a:spLocks noGrp="1"/>
          </p:cNvSpPr>
          <p:nvPr>
            <p:ph type="ftr" sz="quarter" idx="11"/>
          </p:nvPr>
        </p:nvSpPr>
        <p:spPr/>
        <p:txBody>
          <a:bodyPr/>
          <a:lstStyle/>
          <a:p>
            <a:endParaRPr lang="en-PH"/>
          </a:p>
        </p:txBody>
      </p:sp>
      <p:sp>
        <p:nvSpPr>
          <p:cNvPr id="6" name="Slide Number Placeholder 5"/>
          <p:cNvSpPr>
            <a:spLocks noGrp="1"/>
          </p:cNvSpPr>
          <p:nvPr>
            <p:ph type="sldNum" sz="quarter" idx="12"/>
          </p:nvPr>
        </p:nvSpPr>
        <p:spPr/>
        <p:txBody>
          <a:bodyPr/>
          <a:lstStyle/>
          <a:p>
            <a:fld id="{419E98C4-49E8-42C1-9F76-7F8AD4CFF999}" type="slidenum">
              <a:rPr lang="en-PH" smtClean="0"/>
              <a:t>‹#›</a:t>
            </a:fld>
            <a:endParaRPr lang="en-PH"/>
          </a:p>
        </p:txBody>
      </p:sp>
    </p:spTree>
    <p:extLst>
      <p:ext uri="{BB962C8B-B14F-4D97-AF65-F5344CB8AC3E}">
        <p14:creationId xmlns:p14="http://schemas.microsoft.com/office/powerpoint/2010/main" val="2901229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F859A00E-BBB7-45CC-9994-08FE9EB245DB}" type="datetimeFigureOut">
              <a:rPr lang="en-PH" smtClean="0"/>
              <a:t>03/11/2021</a:t>
            </a:fld>
            <a:endParaRPr lang="en-PH"/>
          </a:p>
        </p:txBody>
      </p:sp>
      <p:sp>
        <p:nvSpPr>
          <p:cNvPr id="5" name="Footer Placeholder 4"/>
          <p:cNvSpPr>
            <a:spLocks noGrp="1"/>
          </p:cNvSpPr>
          <p:nvPr>
            <p:ph type="ftr" sz="quarter" idx="11"/>
          </p:nvPr>
        </p:nvSpPr>
        <p:spPr/>
        <p:txBody>
          <a:bodyPr/>
          <a:lstStyle/>
          <a:p>
            <a:endParaRPr lang="en-PH"/>
          </a:p>
        </p:txBody>
      </p:sp>
      <p:sp>
        <p:nvSpPr>
          <p:cNvPr id="6" name="Slide Number Placeholder 5"/>
          <p:cNvSpPr>
            <a:spLocks noGrp="1"/>
          </p:cNvSpPr>
          <p:nvPr>
            <p:ph type="sldNum" sz="quarter" idx="12"/>
          </p:nvPr>
        </p:nvSpPr>
        <p:spPr/>
        <p:txBody>
          <a:bodyPr/>
          <a:lstStyle/>
          <a:p>
            <a:fld id="{419E98C4-49E8-42C1-9F76-7F8AD4CFF999}" type="slidenum">
              <a:rPr lang="en-PH" smtClean="0"/>
              <a:t>‹#›</a:t>
            </a:fld>
            <a:endParaRPr lang="en-PH"/>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409230735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859A00E-BBB7-45CC-9994-08FE9EB245DB}" type="datetimeFigureOut">
              <a:rPr lang="en-PH" smtClean="0"/>
              <a:t>03/11/2021</a:t>
            </a:fld>
            <a:endParaRPr lang="en-PH"/>
          </a:p>
        </p:txBody>
      </p:sp>
      <p:sp>
        <p:nvSpPr>
          <p:cNvPr id="5" name="Footer Placeholder 4"/>
          <p:cNvSpPr>
            <a:spLocks noGrp="1"/>
          </p:cNvSpPr>
          <p:nvPr>
            <p:ph type="ftr" sz="quarter" idx="11"/>
          </p:nvPr>
        </p:nvSpPr>
        <p:spPr/>
        <p:txBody>
          <a:bodyPr/>
          <a:lstStyle/>
          <a:p>
            <a:endParaRPr lang="en-PH"/>
          </a:p>
        </p:txBody>
      </p:sp>
      <p:sp>
        <p:nvSpPr>
          <p:cNvPr id="6" name="Slide Number Placeholder 5"/>
          <p:cNvSpPr>
            <a:spLocks noGrp="1"/>
          </p:cNvSpPr>
          <p:nvPr>
            <p:ph type="sldNum" sz="quarter" idx="12"/>
          </p:nvPr>
        </p:nvSpPr>
        <p:spPr/>
        <p:txBody>
          <a:bodyPr/>
          <a:lstStyle/>
          <a:p>
            <a:fld id="{419E98C4-49E8-42C1-9F76-7F8AD4CFF999}" type="slidenum">
              <a:rPr lang="en-PH" smtClean="0"/>
              <a:t>‹#›</a:t>
            </a:fld>
            <a:endParaRPr lang="en-PH"/>
          </a:p>
        </p:txBody>
      </p:sp>
    </p:spTree>
    <p:extLst>
      <p:ext uri="{BB962C8B-B14F-4D97-AF65-F5344CB8AC3E}">
        <p14:creationId xmlns:p14="http://schemas.microsoft.com/office/powerpoint/2010/main" val="304578903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F859A00E-BBB7-45CC-9994-08FE9EB245DB}" type="datetimeFigureOut">
              <a:rPr lang="en-PH" smtClean="0"/>
              <a:t>03/11/2021</a:t>
            </a:fld>
            <a:endParaRPr lang="en-PH"/>
          </a:p>
        </p:txBody>
      </p:sp>
      <p:sp>
        <p:nvSpPr>
          <p:cNvPr id="4" name="Footer Placeholder 4"/>
          <p:cNvSpPr>
            <a:spLocks noGrp="1"/>
          </p:cNvSpPr>
          <p:nvPr>
            <p:ph type="ftr" sz="quarter" idx="11"/>
          </p:nvPr>
        </p:nvSpPr>
        <p:spPr/>
        <p:txBody>
          <a:bodyPr/>
          <a:lstStyle/>
          <a:p>
            <a:endParaRPr lang="en-PH"/>
          </a:p>
        </p:txBody>
      </p:sp>
      <p:sp>
        <p:nvSpPr>
          <p:cNvPr id="6" name="Slide Number Placeholder 5"/>
          <p:cNvSpPr>
            <a:spLocks noGrp="1"/>
          </p:cNvSpPr>
          <p:nvPr>
            <p:ph type="sldNum" sz="quarter" idx="12"/>
          </p:nvPr>
        </p:nvSpPr>
        <p:spPr/>
        <p:txBody>
          <a:bodyPr/>
          <a:lstStyle/>
          <a:p>
            <a:fld id="{419E98C4-49E8-42C1-9F76-7F8AD4CFF999}" type="slidenum">
              <a:rPr lang="en-PH" smtClean="0"/>
              <a:t>‹#›</a:t>
            </a:fld>
            <a:endParaRPr lang="en-PH"/>
          </a:p>
        </p:txBody>
      </p:sp>
    </p:spTree>
    <p:extLst>
      <p:ext uri="{BB962C8B-B14F-4D97-AF65-F5344CB8AC3E}">
        <p14:creationId xmlns:p14="http://schemas.microsoft.com/office/powerpoint/2010/main" val="53800389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F859A00E-BBB7-45CC-9994-08FE9EB245DB}" type="datetimeFigureOut">
              <a:rPr lang="en-PH" smtClean="0"/>
              <a:t>03/11/2021</a:t>
            </a:fld>
            <a:endParaRPr lang="en-PH"/>
          </a:p>
        </p:txBody>
      </p:sp>
      <p:sp>
        <p:nvSpPr>
          <p:cNvPr id="4" name="Footer Placeholder 4"/>
          <p:cNvSpPr>
            <a:spLocks noGrp="1"/>
          </p:cNvSpPr>
          <p:nvPr>
            <p:ph type="ftr" sz="quarter" idx="11"/>
          </p:nvPr>
        </p:nvSpPr>
        <p:spPr/>
        <p:txBody>
          <a:bodyPr/>
          <a:lstStyle/>
          <a:p>
            <a:endParaRPr lang="en-PH"/>
          </a:p>
        </p:txBody>
      </p:sp>
      <p:sp>
        <p:nvSpPr>
          <p:cNvPr id="6" name="Slide Number Placeholder 5"/>
          <p:cNvSpPr>
            <a:spLocks noGrp="1"/>
          </p:cNvSpPr>
          <p:nvPr>
            <p:ph type="sldNum" sz="quarter" idx="12"/>
          </p:nvPr>
        </p:nvSpPr>
        <p:spPr/>
        <p:txBody>
          <a:bodyPr/>
          <a:lstStyle/>
          <a:p>
            <a:fld id="{419E98C4-49E8-42C1-9F76-7F8AD4CFF999}" type="slidenum">
              <a:rPr lang="en-PH" smtClean="0"/>
              <a:t>‹#›</a:t>
            </a:fld>
            <a:endParaRPr lang="en-PH"/>
          </a:p>
        </p:txBody>
      </p:sp>
    </p:spTree>
    <p:extLst>
      <p:ext uri="{BB962C8B-B14F-4D97-AF65-F5344CB8AC3E}">
        <p14:creationId xmlns:p14="http://schemas.microsoft.com/office/powerpoint/2010/main" val="5273853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859A00E-BBB7-45CC-9994-08FE9EB245DB}" type="datetimeFigureOut">
              <a:rPr lang="en-PH" smtClean="0"/>
              <a:t>03/11/2021</a:t>
            </a:fld>
            <a:endParaRPr lang="en-PH"/>
          </a:p>
        </p:txBody>
      </p:sp>
      <p:sp>
        <p:nvSpPr>
          <p:cNvPr id="5" name="Footer Placeholder 4"/>
          <p:cNvSpPr>
            <a:spLocks noGrp="1"/>
          </p:cNvSpPr>
          <p:nvPr>
            <p:ph type="ftr" sz="quarter" idx="11"/>
          </p:nvPr>
        </p:nvSpPr>
        <p:spPr/>
        <p:txBody>
          <a:bodyPr/>
          <a:lstStyle/>
          <a:p>
            <a:endParaRPr lang="en-PH"/>
          </a:p>
        </p:txBody>
      </p:sp>
      <p:sp>
        <p:nvSpPr>
          <p:cNvPr id="6" name="Slide Number Placeholder 5"/>
          <p:cNvSpPr>
            <a:spLocks noGrp="1"/>
          </p:cNvSpPr>
          <p:nvPr>
            <p:ph type="sldNum" sz="quarter" idx="12"/>
          </p:nvPr>
        </p:nvSpPr>
        <p:spPr/>
        <p:txBody>
          <a:bodyPr/>
          <a:lstStyle/>
          <a:p>
            <a:fld id="{419E98C4-49E8-42C1-9F76-7F8AD4CFF999}" type="slidenum">
              <a:rPr lang="en-PH" smtClean="0"/>
              <a:t>‹#›</a:t>
            </a:fld>
            <a:endParaRPr lang="en-PH"/>
          </a:p>
        </p:txBody>
      </p:sp>
    </p:spTree>
    <p:extLst>
      <p:ext uri="{BB962C8B-B14F-4D97-AF65-F5344CB8AC3E}">
        <p14:creationId xmlns:p14="http://schemas.microsoft.com/office/powerpoint/2010/main" val="186317509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859A00E-BBB7-45CC-9994-08FE9EB245DB}" type="datetimeFigureOut">
              <a:rPr lang="en-PH" smtClean="0"/>
              <a:t>03/11/2021</a:t>
            </a:fld>
            <a:endParaRPr lang="en-PH"/>
          </a:p>
        </p:txBody>
      </p:sp>
      <p:sp>
        <p:nvSpPr>
          <p:cNvPr id="5" name="Footer Placeholder 4"/>
          <p:cNvSpPr>
            <a:spLocks noGrp="1"/>
          </p:cNvSpPr>
          <p:nvPr>
            <p:ph type="ftr" sz="quarter" idx="11"/>
          </p:nvPr>
        </p:nvSpPr>
        <p:spPr/>
        <p:txBody>
          <a:bodyPr/>
          <a:lstStyle/>
          <a:p>
            <a:endParaRPr lang="en-PH"/>
          </a:p>
        </p:txBody>
      </p:sp>
      <p:sp>
        <p:nvSpPr>
          <p:cNvPr id="6" name="Slide Number Placeholder 5"/>
          <p:cNvSpPr>
            <a:spLocks noGrp="1"/>
          </p:cNvSpPr>
          <p:nvPr>
            <p:ph type="sldNum" sz="quarter" idx="12"/>
          </p:nvPr>
        </p:nvSpPr>
        <p:spPr/>
        <p:txBody>
          <a:bodyPr/>
          <a:lstStyle/>
          <a:p>
            <a:fld id="{419E98C4-49E8-42C1-9F76-7F8AD4CFF999}" type="slidenum">
              <a:rPr lang="en-PH" smtClean="0"/>
              <a:t>‹#›</a:t>
            </a:fld>
            <a:endParaRPr lang="en-PH"/>
          </a:p>
        </p:txBody>
      </p:sp>
    </p:spTree>
    <p:extLst>
      <p:ext uri="{BB962C8B-B14F-4D97-AF65-F5344CB8AC3E}">
        <p14:creationId xmlns:p14="http://schemas.microsoft.com/office/powerpoint/2010/main" val="24622334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F859A00E-BBB7-45CC-9994-08FE9EB245DB}" type="datetimeFigureOut">
              <a:rPr lang="en-PH" smtClean="0"/>
              <a:t>03/11/2021</a:t>
            </a:fld>
            <a:endParaRPr lang="en-PH"/>
          </a:p>
        </p:txBody>
      </p:sp>
      <p:sp>
        <p:nvSpPr>
          <p:cNvPr id="5" name="Footer Placeholder 4"/>
          <p:cNvSpPr>
            <a:spLocks noGrp="1"/>
          </p:cNvSpPr>
          <p:nvPr>
            <p:ph type="ftr" sz="quarter" idx="11"/>
          </p:nvPr>
        </p:nvSpPr>
        <p:spPr/>
        <p:txBody>
          <a:bodyPr/>
          <a:lstStyle/>
          <a:p>
            <a:endParaRPr lang="en-PH"/>
          </a:p>
        </p:txBody>
      </p:sp>
      <p:sp>
        <p:nvSpPr>
          <p:cNvPr id="6" name="Slide Number Placeholder 5"/>
          <p:cNvSpPr>
            <a:spLocks noGrp="1"/>
          </p:cNvSpPr>
          <p:nvPr>
            <p:ph type="sldNum" sz="quarter" idx="12"/>
          </p:nvPr>
        </p:nvSpPr>
        <p:spPr/>
        <p:txBody>
          <a:bodyPr/>
          <a:lstStyle/>
          <a:p>
            <a:fld id="{419E98C4-49E8-42C1-9F76-7F8AD4CFF999}" type="slidenum">
              <a:rPr lang="en-PH" smtClean="0"/>
              <a:t>‹#›</a:t>
            </a:fld>
            <a:endParaRPr lang="en-PH"/>
          </a:p>
        </p:txBody>
      </p:sp>
    </p:spTree>
    <p:extLst>
      <p:ext uri="{BB962C8B-B14F-4D97-AF65-F5344CB8AC3E}">
        <p14:creationId xmlns:p14="http://schemas.microsoft.com/office/powerpoint/2010/main" val="7715149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859A00E-BBB7-45CC-9994-08FE9EB245DB}" type="datetimeFigureOut">
              <a:rPr lang="en-PH" smtClean="0"/>
              <a:t>03/11/2021</a:t>
            </a:fld>
            <a:endParaRPr lang="en-PH"/>
          </a:p>
        </p:txBody>
      </p:sp>
      <p:sp>
        <p:nvSpPr>
          <p:cNvPr id="5" name="Footer Placeholder 4"/>
          <p:cNvSpPr>
            <a:spLocks noGrp="1"/>
          </p:cNvSpPr>
          <p:nvPr>
            <p:ph type="ftr" sz="quarter" idx="11"/>
          </p:nvPr>
        </p:nvSpPr>
        <p:spPr/>
        <p:txBody>
          <a:bodyPr/>
          <a:lstStyle/>
          <a:p>
            <a:endParaRPr lang="en-PH"/>
          </a:p>
        </p:txBody>
      </p:sp>
      <p:sp>
        <p:nvSpPr>
          <p:cNvPr id="6" name="Slide Number Placeholder 5"/>
          <p:cNvSpPr>
            <a:spLocks noGrp="1"/>
          </p:cNvSpPr>
          <p:nvPr>
            <p:ph type="sldNum" sz="quarter" idx="12"/>
          </p:nvPr>
        </p:nvSpPr>
        <p:spPr/>
        <p:txBody>
          <a:bodyPr/>
          <a:lstStyle/>
          <a:p>
            <a:fld id="{419E98C4-49E8-42C1-9F76-7F8AD4CFF999}" type="slidenum">
              <a:rPr lang="en-PH" smtClean="0"/>
              <a:t>‹#›</a:t>
            </a:fld>
            <a:endParaRPr lang="en-PH"/>
          </a:p>
        </p:txBody>
      </p:sp>
    </p:spTree>
    <p:extLst>
      <p:ext uri="{BB962C8B-B14F-4D97-AF65-F5344CB8AC3E}">
        <p14:creationId xmlns:p14="http://schemas.microsoft.com/office/powerpoint/2010/main" val="7679244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859A00E-BBB7-45CC-9994-08FE9EB245DB}" type="datetimeFigureOut">
              <a:rPr lang="en-PH" smtClean="0"/>
              <a:t>03/11/2021</a:t>
            </a:fld>
            <a:endParaRPr lang="en-PH"/>
          </a:p>
        </p:txBody>
      </p:sp>
      <p:sp>
        <p:nvSpPr>
          <p:cNvPr id="6" name="Footer Placeholder 5"/>
          <p:cNvSpPr>
            <a:spLocks noGrp="1"/>
          </p:cNvSpPr>
          <p:nvPr>
            <p:ph type="ftr" sz="quarter" idx="11"/>
          </p:nvPr>
        </p:nvSpPr>
        <p:spPr/>
        <p:txBody>
          <a:bodyPr/>
          <a:lstStyle/>
          <a:p>
            <a:endParaRPr lang="en-PH"/>
          </a:p>
        </p:txBody>
      </p:sp>
      <p:sp>
        <p:nvSpPr>
          <p:cNvPr id="7" name="Slide Number Placeholder 6"/>
          <p:cNvSpPr>
            <a:spLocks noGrp="1"/>
          </p:cNvSpPr>
          <p:nvPr>
            <p:ph type="sldNum" sz="quarter" idx="12"/>
          </p:nvPr>
        </p:nvSpPr>
        <p:spPr/>
        <p:txBody>
          <a:bodyPr/>
          <a:lstStyle/>
          <a:p>
            <a:fld id="{419E98C4-49E8-42C1-9F76-7F8AD4CFF999}" type="slidenum">
              <a:rPr lang="en-PH" smtClean="0"/>
              <a:t>‹#›</a:t>
            </a:fld>
            <a:endParaRPr lang="en-PH"/>
          </a:p>
        </p:txBody>
      </p:sp>
    </p:spTree>
    <p:extLst>
      <p:ext uri="{BB962C8B-B14F-4D97-AF65-F5344CB8AC3E}">
        <p14:creationId xmlns:p14="http://schemas.microsoft.com/office/powerpoint/2010/main" val="35790276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859A00E-BBB7-45CC-9994-08FE9EB245DB}" type="datetimeFigureOut">
              <a:rPr lang="en-PH" smtClean="0"/>
              <a:t>03/11/2021</a:t>
            </a:fld>
            <a:endParaRPr lang="en-PH"/>
          </a:p>
        </p:txBody>
      </p:sp>
      <p:sp>
        <p:nvSpPr>
          <p:cNvPr id="8" name="Footer Placeholder 7"/>
          <p:cNvSpPr>
            <a:spLocks noGrp="1"/>
          </p:cNvSpPr>
          <p:nvPr>
            <p:ph type="ftr" sz="quarter" idx="11"/>
          </p:nvPr>
        </p:nvSpPr>
        <p:spPr/>
        <p:txBody>
          <a:bodyPr/>
          <a:lstStyle/>
          <a:p>
            <a:endParaRPr lang="en-PH"/>
          </a:p>
        </p:txBody>
      </p:sp>
      <p:sp>
        <p:nvSpPr>
          <p:cNvPr id="9" name="Slide Number Placeholder 8"/>
          <p:cNvSpPr>
            <a:spLocks noGrp="1"/>
          </p:cNvSpPr>
          <p:nvPr>
            <p:ph type="sldNum" sz="quarter" idx="12"/>
          </p:nvPr>
        </p:nvSpPr>
        <p:spPr/>
        <p:txBody>
          <a:bodyPr/>
          <a:lstStyle/>
          <a:p>
            <a:fld id="{419E98C4-49E8-42C1-9F76-7F8AD4CFF999}" type="slidenum">
              <a:rPr lang="en-PH" smtClean="0"/>
              <a:t>‹#›</a:t>
            </a:fld>
            <a:endParaRPr lang="en-PH"/>
          </a:p>
        </p:txBody>
      </p:sp>
    </p:spTree>
    <p:extLst>
      <p:ext uri="{BB962C8B-B14F-4D97-AF65-F5344CB8AC3E}">
        <p14:creationId xmlns:p14="http://schemas.microsoft.com/office/powerpoint/2010/main" val="4677675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F859A00E-BBB7-45CC-9994-08FE9EB245DB}" type="datetimeFigureOut">
              <a:rPr lang="en-PH" smtClean="0"/>
              <a:t>03/11/2021</a:t>
            </a:fld>
            <a:endParaRPr lang="en-PH"/>
          </a:p>
        </p:txBody>
      </p:sp>
      <p:sp>
        <p:nvSpPr>
          <p:cNvPr id="5" name="Footer Placeholder 3"/>
          <p:cNvSpPr>
            <a:spLocks noGrp="1"/>
          </p:cNvSpPr>
          <p:nvPr>
            <p:ph type="ftr" sz="quarter" idx="11"/>
          </p:nvPr>
        </p:nvSpPr>
        <p:spPr/>
        <p:txBody>
          <a:bodyPr/>
          <a:lstStyle/>
          <a:p>
            <a:endParaRPr lang="en-PH"/>
          </a:p>
        </p:txBody>
      </p:sp>
      <p:sp>
        <p:nvSpPr>
          <p:cNvPr id="6" name="Slide Number Placeholder 4"/>
          <p:cNvSpPr>
            <a:spLocks noGrp="1"/>
          </p:cNvSpPr>
          <p:nvPr>
            <p:ph type="sldNum" sz="quarter" idx="12"/>
          </p:nvPr>
        </p:nvSpPr>
        <p:spPr/>
        <p:txBody>
          <a:bodyPr/>
          <a:lstStyle/>
          <a:p>
            <a:fld id="{419E98C4-49E8-42C1-9F76-7F8AD4CFF999}" type="slidenum">
              <a:rPr lang="en-PH" smtClean="0"/>
              <a:t>‹#›</a:t>
            </a:fld>
            <a:endParaRPr lang="en-PH"/>
          </a:p>
        </p:txBody>
      </p:sp>
    </p:spTree>
    <p:extLst>
      <p:ext uri="{BB962C8B-B14F-4D97-AF65-F5344CB8AC3E}">
        <p14:creationId xmlns:p14="http://schemas.microsoft.com/office/powerpoint/2010/main" val="31953806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F859A00E-BBB7-45CC-9994-08FE9EB245DB}" type="datetimeFigureOut">
              <a:rPr lang="en-PH" smtClean="0"/>
              <a:t>03/11/2021</a:t>
            </a:fld>
            <a:endParaRPr lang="en-PH"/>
          </a:p>
        </p:txBody>
      </p:sp>
      <p:sp>
        <p:nvSpPr>
          <p:cNvPr id="5" name="Footer Placeholder 2"/>
          <p:cNvSpPr>
            <a:spLocks noGrp="1"/>
          </p:cNvSpPr>
          <p:nvPr>
            <p:ph type="ftr" sz="quarter" idx="11"/>
          </p:nvPr>
        </p:nvSpPr>
        <p:spPr/>
        <p:txBody>
          <a:bodyPr/>
          <a:lstStyle/>
          <a:p>
            <a:endParaRPr lang="en-PH"/>
          </a:p>
        </p:txBody>
      </p:sp>
      <p:sp>
        <p:nvSpPr>
          <p:cNvPr id="6" name="Slide Number Placeholder 3"/>
          <p:cNvSpPr>
            <a:spLocks noGrp="1"/>
          </p:cNvSpPr>
          <p:nvPr>
            <p:ph type="sldNum" sz="quarter" idx="12"/>
          </p:nvPr>
        </p:nvSpPr>
        <p:spPr/>
        <p:txBody>
          <a:bodyPr/>
          <a:lstStyle/>
          <a:p>
            <a:fld id="{419E98C4-49E8-42C1-9F76-7F8AD4CFF999}" type="slidenum">
              <a:rPr lang="en-PH" smtClean="0"/>
              <a:t>‹#›</a:t>
            </a:fld>
            <a:endParaRPr lang="en-PH"/>
          </a:p>
        </p:txBody>
      </p:sp>
    </p:spTree>
    <p:extLst>
      <p:ext uri="{BB962C8B-B14F-4D97-AF65-F5344CB8AC3E}">
        <p14:creationId xmlns:p14="http://schemas.microsoft.com/office/powerpoint/2010/main" val="14105089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F859A00E-BBB7-45CC-9994-08FE9EB245DB}" type="datetimeFigureOut">
              <a:rPr lang="en-PH" smtClean="0"/>
              <a:t>03/11/2021</a:t>
            </a:fld>
            <a:endParaRPr lang="en-PH"/>
          </a:p>
        </p:txBody>
      </p:sp>
      <p:sp>
        <p:nvSpPr>
          <p:cNvPr id="5" name="Footer Placeholder 5"/>
          <p:cNvSpPr>
            <a:spLocks noGrp="1"/>
          </p:cNvSpPr>
          <p:nvPr>
            <p:ph type="ftr" sz="quarter" idx="11"/>
          </p:nvPr>
        </p:nvSpPr>
        <p:spPr/>
        <p:txBody>
          <a:bodyPr/>
          <a:lstStyle/>
          <a:p>
            <a:endParaRPr lang="en-PH"/>
          </a:p>
        </p:txBody>
      </p:sp>
      <p:sp>
        <p:nvSpPr>
          <p:cNvPr id="6" name="Slide Number Placeholder 6"/>
          <p:cNvSpPr>
            <a:spLocks noGrp="1"/>
          </p:cNvSpPr>
          <p:nvPr>
            <p:ph type="sldNum" sz="quarter" idx="12"/>
          </p:nvPr>
        </p:nvSpPr>
        <p:spPr/>
        <p:txBody>
          <a:bodyPr/>
          <a:lstStyle/>
          <a:p>
            <a:fld id="{419E98C4-49E8-42C1-9F76-7F8AD4CFF999}" type="slidenum">
              <a:rPr lang="en-PH" smtClean="0"/>
              <a:t>‹#›</a:t>
            </a:fld>
            <a:endParaRPr lang="en-PH"/>
          </a:p>
        </p:txBody>
      </p:sp>
    </p:spTree>
    <p:extLst>
      <p:ext uri="{BB962C8B-B14F-4D97-AF65-F5344CB8AC3E}">
        <p14:creationId xmlns:p14="http://schemas.microsoft.com/office/powerpoint/2010/main" val="32704372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859A00E-BBB7-45CC-9994-08FE9EB245DB}" type="datetimeFigureOut">
              <a:rPr lang="en-PH" smtClean="0"/>
              <a:t>03/11/2021</a:t>
            </a:fld>
            <a:endParaRPr lang="en-PH"/>
          </a:p>
        </p:txBody>
      </p:sp>
      <p:sp>
        <p:nvSpPr>
          <p:cNvPr id="6" name="Footer Placeholder 5"/>
          <p:cNvSpPr>
            <a:spLocks noGrp="1"/>
          </p:cNvSpPr>
          <p:nvPr>
            <p:ph type="ftr" sz="quarter" idx="11"/>
          </p:nvPr>
        </p:nvSpPr>
        <p:spPr/>
        <p:txBody>
          <a:bodyPr/>
          <a:lstStyle/>
          <a:p>
            <a:endParaRPr lang="en-PH"/>
          </a:p>
        </p:txBody>
      </p:sp>
      <p:sp>
        <p:nvSpPr>
          <p:cNvPr id="7" name="Slide Number Placeholder 6"/>
          <p:cNvSpPr>
            <a:spLocks noGrp="1"/>
          </p:cNvSpPr>
          <p:nvPr>
            <p:ph type="sldNum" sz="quarter" idx="12"/>
          </p:nvPr>
        </p:nvSpPr>
        <p:spPr/>
        <p:txBody>
          <a:bodyPr/>
          <a:lstStyle/>
          <a:p>
            <a:fld id="{419E98C4-49E8-42C1-9F76-7F8AD4CFF999}" type="slidenum">
              <a:rPr lang="en-PH" smtClean="0"/>
              <a:t>‹#›</a:t>
            </a:fld>
            <a:endParaRPr lang="en-PH"/>
          </a:p>
        </p:txBody>
      </p:sp>
    </p:spTree>
    <p:extLst>
      <p:ext uri="{BB962C8B-B14F-4D97-AF65-F5344CB8AC3E}">
        <p14:creationId xmlns:p14="http://schemas.microsoft.com/office/powerpoint/2010/main" val="17677294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F859A00E-BBB7-45CC-9994-08FE9EB245DB}" type="datetimeFigureOut">
              <a:rPr lang="en-PH" smtClean="0"/>
              <a:t>03/11/2021</a:t>
            </a:fld>
            <a:endParaRPr lang="en-PH"/>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PH"/>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419E98C4-49E8-42C1-9F76-7F8AD4CFF999}" type="slidenum">
              <a:rPr lang="en-PH" smtClean="0"/>
              <a:t>‹#›</a:t>
            </a:fld>
            <a:endParaRPr lang="en-PH"/>
          </a:p>
        </p:txBody>
      </p:sp>
    </p:spTree>
    <p:extLst>
      <p:ext uri="{BB962C8B-B14F-4D97-AF65-F5344CB8AC3E}">
        <p14:creationId xmlns:p14="http://schemas.microsoft.com/office/powerpoint/2010/main" val="2809902134"/>
      </p:ext>
    </p:extLst>
  </p:cSld>
  <p:clrMap bg1="dk1" tx1="lt1" bg2="dk2" tx2="lt2" accent1="accent1" accent2="accent2" accent3="accent3" accent4="accent4" accent5="accent5" accent6="accent6" hlink="hlink" folHlink="folHlink"/>
  <p:sldLayoutIdLst>
    <p:sldLayoutId id="2147483786" r:id="rId1"/>
    <p:sldLayoutId id="2147483787" r:id="rId2"/>
    <p:sldLayoutId id="2147483788" r:id="rId3"/>
    <p:sldLayoutId id="2147483789" r:id="rId4"/>
    <p:sldLayoutId id="2147483790" r:id="rId5"/>
    <p:sldLayoutId id="2147483791" r:id="rId6"/>
    <p:sldLayoutId id="2147483792" r:id="rId7"/>
    <p:sldLayoutId id="2147483793" r:id="rId8"/>
    <p:sldLayoutId id="2147483794" r:id="rId9"/>
    <p:sldLayoutId id="2147483795" r:id="rId10"/>
    <p:sldLayoutId id="2147483796" r:id="rId11"/>
    <p:sldLayoutId id="2147483797" r:id="rId12"/>
    <p:sldLayoutId id="2147483798" r:id="rId13"/>
    <p:sldLayoutId id="2147483799" r:id="rId14"/>
    <p:sldLayoutId id="2147483800" r:id="rId15"/>
    <p:sldLayoutId id="2147483801" r:id="rId16"/>
    <p:sldLayoutId id="2147483802"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comments" Target="../comments/comment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comments" Target="../comments/comment10.xml"/><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comments" Target="../comments/comment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comments" Target="../comments/comment12.xml"/><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png"/><Relationship Id="rId7" Type="http://schemas.openxmlformats.org/officeDocument/2006/relationships/image" Target="../media/image32.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comments" Target="../comments/comment2.xml"/><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comments" Target="../comments/comment13.xml"/></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comments" Target="../comments/comment14.xml"/><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comments" Target="../comments/comment1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comments" Target="../comments/comment1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comments" Target="../comments/comment3.xml"/></Relationships>
</file>

<file path=ppt/slides/_rels/slide4.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2.png"/><Relationship Id="rId7" Type="http://schemas.openxmlformats.org/officeDocument/2006/relationships/image" Target="../media/image9.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comments" Target="../comments/comment4.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comments" Target="../comments/comment5.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comments" Target="../comments/comment6.xml"/><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comments" Target="../comments/comment7.xml"/><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comments" Target="../comments/comment8.xml"/><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comments" Target="../comments/comment9.xml"/><Relationship Id="rId2" Type="http://schemas.openxmlformats.org/officeDocument/2006/relationships/image" Target="../media/image1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A9BB96-A3C1-4A4A-98B3-CFA10592A2F0}"/>
              </a:ext>
            </a:extLst>
          </p:cNvPr>
          <p:cNvSpPr>
            <a:spLocks noGrp="1"/>
          </p:cNvSpPr>
          <p:nvPr>
            <p:ph type="ctrTitle"/>
          </p:nvPr>
        </p:nvSpPr>
        <p:spPr>
          <a:xfrm>
            <a:off x="2589213" y="450574"/>
            <a:ext cx="8915399" cy="4326807"/>
          </a:xfrm>
        </p:spPr>
        <p:txBody>
          <a:bodyPr/>
          <a:lstStyle/>
          <a:p>
            <a:r>
              <a:rPr lang="en-PH" sz="8800" b="1" dirty="0">
                <a:solidFill>
                  <a:srgbClr val="000000"/>
                </a:solidFill>
                <a:effectLst/>
                <a:latin typeface="Times New Roman" panose="02020603050405020304" pitchFamily="18" charset="0"/>
                <a:ea typeface="Calibri" panose="020F0502020204030204" pitchFamily="34" charset="0"/>
              </a:rPr>
              <a:t>Online Private Tutor System</a:t>
            </a:r>
            <a:br>
              <a:rPr lang="en-PH" sz="1800" dirty="0">
                <a:effectLst/>
                <a:latin typeface="Times New Roman" panose="02020603050405020304" pitchFamily="18" charset="0"/>
                <a:ea typeface="Calibri" panose="020F0502020204030204" pitchFamily="34" charset="0"/>
              </a:rPr>
            </a:br>
            <a:endParaRPr lang="en-PH" dirty="0"/>
          </a:p>
        </p:txBody>
      </p:sp>
      <p:sp>
        <p:nvSpPr>
          <p:cNvPr id="3" name="Subtitle 2">
            <a:extLst>
              <a:ext uri="{FF2B5EF4-FFF2-40B4-BE49-F238E27FC236}">
                <a16:creationId xmlns:a16="http://schemas.microsoft.com/office/drawing/2014/main" id="{16902EE8-4DE7-4555-A855-7C829E0B99AC}"/>
              </a:ext>
            </a:extLst>
          </p:cNvPr>
          <p:cNvSpPr>
            <a:spLocks noGrp="1"/>
          </p:cNvSpPr>
          <p:nvPr>
            <p:ph type="subTitle" idx="1"/>
          </p:nvPr>
        </p:nvSpPr>
        <p:spPr>
          <a:xfrm>
            <a:off x="4007197" y="4492487"/>
            <a:ext cx="3533290" cy="1543697"/>
          </a:xfrm>
        </p:spPr>
        <p:txBody>
          <a:bodyPr>
            <a:normAutofit fontScale="70000" lnSpcReduction="20000"/>
          </a:bodyPr>
          <a:lstStyle/>
          <a:p>
            <a:r>
              <a:rPr lang="en-PH" b="1" dirty="0">
                <a:latin typeface="Times New Roman" panose="02020603050405020304" pitchFamily="18" charset="0"/>
                <a:cs typeface="Times New Roman" panose="02020603050405020304" pitchFamily="18" charset="0"/>
              </a:rPr>
              <a:t>Group members:</a:t>
            </a:r>
          </a:p>
          <a:p>
            <a:r>
              <a:rPr lang="en-PH" b="1" dirty="0">
                <a:latin typeface="Times New Roman" panose="02020603050405020304" pitchFamily="18" charset="0"/>
                <a:cs typeface="Times New Roman" panose="02020603050405020304" pitchFamily="18" charset="0"/>
              </a:rPr>
              <a:t>CAGUIAT, RONALIE T. </a:t>
            </a:r>
          </a:p>
          <a:p>
            <a:r>
              <a:rPr lang="en-PH" b="1" dirty="0">
                <a:latin typeface="Times New Roman" panose="02020603050405020304" pitchFamily="18" charset="0"/>
                <a:cs typeface="Times New Roman" panose="02020603050405020304" pitchFamily="18" charset="0"/>
              </a:rPr>
              <a:t>CAJUCOM, RYAN CHRISTIAN G.</a:t>
            </a:r>
          </a:p>
          <a:p>
            <a:r>
              <a:rPr lang="en-PH" b="1" dirty="0">
                <a:latin typeface="Times New Roman" panose="02020603050405020304" pitchFamily="18" charset="0"/>
                <a:cs typeface="Times New Roman" panose="02020603050405020304" pitchFamily="18" charset="0"/>
              </a:rPr>
              <a:t>GUZMAN, ROEL G.</a:t>
            </a:r>
          </a:p>
          <a:p>
            <a:r>
              <a:rPr lang="en-PH" b="1" dirty="0">
                <a:latin typeface="Times New Roman" panose="02020603050405020304" pitchFamily="18" charset="0"/>
                <a:cs typeface="Times New Roman" panose="02020603050405020304" pitchFamily="18" charset="0"/>
              </a:rPr>
              <a:t>PIOQUINTO, RUSTOM D.</a:t>
            </a:r>
          </a:p>
        </p:txBody>
      </p:sp>
    </p:spTree>
    <p:extLst>
      <p:ext uri="{BB962C8B-B14F-4D97-AF65-F5344CB8AC3E}">
        <p14:creationId xmlns:p14="http://schemas.microsoft.com/office/powerpoint/2010/main" val="29722731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A3C7290-89A3-4900-97C4-6E2E34D040E4}"/>
              </a:ext>
            </a:extLst>
          </p:cNvPr>
          <p:cNvSpPr txBox="1"/>
          <p:nvPr/>
        </p:nvSpPr>
        <p:spPr>
          <a:xfrm>
            <a:off x="1927273" y="442441"/>
            <a:ext cx="6096000" cy="458074"/>
          </a:xfrm>
          <a:prstGeom prst="rect">
            <a:avLst/>
          </a:prstGeom>
          <a:noFill/>
        </p:spPr>
        <p:txBody>
          <a:bodyPr wrap="square">
            <a:spAutoFit/>
          </a:bodyPr>
          <a:lstStyle/>
          <a:p>
            <a:pPr indent="431800" algn="just">
              <a:lnSpc>
                <a:spcPct val="150000"/>
              </a:lnSpc>
              <a:spcBef>
                <a:spcPts val="1200"/>
              </a:spcBef>
            </a:pPr>
            <a:r>
              <a:rPr lang="en-US" sz="1800" dirty="0">
                <a:effectLst/>
                <a:latin typeface="Times New Roman" panose="02020603050405020304" pitchFamily="18" charset="0"/>
                <a:ea typeface="Times New Roman" panose="02020603050405020304" pitchFamily="18" charset="0"/>
              </a:rPr>
              <a:t>1.4 Reservation Module</a:t>
            </a:r>
            <a:endParaRPr lang="en-PH" sz="1800" dirty="0">
              <a:effectLst/>
              <a:latin typeface="Times New Roman" panose="02020603050405020304" pitchFamily="18" charset="0"/>
              <a:ea typeface="Times New Roman" panose="02020603050405020304" pitchFamily="18" charset="0"/>
            </a:endParaRPr>
          </a:p>
        </p:txBody>
      </p:sp>
      <p:pic>
        <p:nvPicPr>
          <p:cNvPr id="7" name="Picture 6" descr="Graphical user interface, application, Word&#10;&#10;Description automatically generated">
            <a:extLst>
              <a:ext uri="{FF2B5EF4-FFF2-40B4-BE49-F238E27FC236}">
                <a16:creationId xmlns:a16="http://schemas.microsoft.com/office/drawing/2014/main" id="{1236767A-0664-4263-8703-D16A9D80A912}"/>
              </a:ext>
            </a:extLst>
          </p:cNvPr>
          <p:cNvPicPr>
            <a:picLocks noChangeAspect="1"/>
          </p:cNvPicPr>
          <p:nvPr/>
        </p:nvPicPr>
        <p:blipFill rotWithShape="1">
          <a:blip r:embed="rId2">
            <a:extLst>
              <a:ext uri="{28A0092B-C50C-407E-A947-70E740481C1C}">
                <a14:useLocalDpi xmlns:a14="http://schemas.microsoft.com/office/drawing/2010/main" val="0"/>
              </a:ext>
            </a:extLst>
          </a:blip>
          <a:srcRect l="23423" t="39561" r="21308" b="14878"/>
          <a:stretch/>
        </p:blipFill>
        <p:spPr>
          <a:xfrm>
            <a:off x="1167618" y="1237957"/>
            <a:ext cx="9169078" cy="5177602"/>
          </a:xfrm>
          <a:prstGeom prst="rect">
            <a:avLst/>
          </a:prstGeom>
        </p:spPr>
      </p:pic>
    </p:spTree>
    <p:extLst>
      <p:ext uri="{BB962C8B-B14F-4D97-AF65-F5344CB8AC3E}">
        <p14:creationId xmlns:p14="http://schemas.microsoft.com/office/powerpoint/2010/main" val="7008265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A6431DF-691A-45D8-99B5-EB82034B871D}"/>
              </a:ext>
            </a:extLst>
          </p:cNvPr>
          <p:cNvSpPr txBox="1"/>
          <p:nvPr/>
        </p:nvSpPr>
        <p:spPr>
          <a:xfrm>
            <a:off x="-132522" y="225502"/>
            <a:ext cx="6096000" cy="1121076"/>
          </a:xfrm>
          <a:prstGeom prst="rect">
            <a:avLst/>
          </a:prstGeom>
          <a:noFill/>
        </p:spPr>
        <p:txBody>
          <a:bodyPr wrap="square">
            <a:spAutoFit/>
          </a:bodyPr>
          <a:lstStyle/>
          <a:p>
            <a:pPr lvl="1" algn="just">
              <a:lnSpc>
                <a:spcPct val="150000"/>
              </a:lnSpc>
              <a:spcBef>
                <a:spcPts val="1200"/>
              </a:spcBef>
              <a:spcAft>
                <a:spcPts val="1000"/>
              </a:spcAft>
            </a:pPr>
            <a:r>
              <a:rPr lang="en-PH" sz="1800" dirty="0">
                <a:effectLst/>
                <a:latin typeface="Times New Roman" panose="02020603050405020304" pitchFamily="18" charset="0"/>
                <a:ea typeface="Calibri" panose="020F0502020204030204" pitchFamily="34" charset="0"/>
                <a:cs typeface="Times New Roman" panose="02020603050405020304" pitchFamily="18" charset="0"/>
              </a:rPr>
              <a:t>1.5. Library Management</a:t>
            </a:r>
            <a:endParaRPr lang="en-PH" sz="18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gn="just">
              <a:lnSpc>
                <a:spcPct val="150000"/>
              </a:lnSpc>
              <a:spcBef>
                <a:spcPts val="1200"/>
              </a:spcBef>
              <a:spcAft>
                <a:spcPts val="1000"/>
              </a:spcAft>
              <a:buFont typeface="+mj-lt"/>
              <a:buAutoNum type="arabicPeriod" startAt="5"/>
            </a:pPr>
            <a:endParaRPr lang="en-PH" sz="16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 name="TextBox 6">
            <a:extLst>
              <a:ext uri="{FF2B5EF4-FFF2-40B4-BE49-F238E27FC236}">
                <a16:creationId xmlns:a16="http://schemas.microsoft.com/office/drawing/2014/main" id="{18974E68-C463-440B-A21A-76F30558EBE9}"/>
              </a:ext>
            </a:extLst>
          </p:cNvPr>
          <p:cNvSpPr txBox="1"/>
          <p:nvPr/>
        </p:nvSpPr>
        <p:spPr>
          <a:xfrm>
            <a:off x="3465444" y="883181"/>
            <a:ext cx="6162260" cy="463397"/>
          </a:xfrm>
          <a:prstGeom prst="rect">
            <a:avLst/>
          </a:prstGeom>
          <a:noFill/>
        </p:spPr>
        <p:txBody>
          <a:bodyPr wrap="square">
            <a:spAutoFit/>
          </a:bodyPr>
          <a:lstStyle/>
          <a:p>
            <a:pPr lvl="2" algn="l">
              <a:lnSpc>
                <a:spcPct val="150000"/>
              </a:lnSpc>
              <a:spcBef>
                <a:spcPts val="1200"/>
              </a:spcBef>
              <a:spcAft>
                <a:spcPts val="1000"/>
              </a:spcAft>
            </a:pPr>
            <a:r>
              <a:rPr lang="en-PH" sz="1800" dirty="0">
                <a:effectLst/>
                <a:latin typeface="Times New Roman" panose="02020603050405020304" pitchFamily="18" charset="0"/>
                <a:ea typeface="Calibri" panose="020F0502020204030204" pitchFamily="34" charset="0"/>
                <a:cs typeface="Times New Roman" panose="02020603050405020304" pitchFamily="18" charset="0"/>
              </a:rPr>
              <a:t>1.5.1. Activity List</a:t>
            </a:r>
            <a:endParaRPr lang="en-PH" sz="16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9" name="Picture 8" descr="Graphical user interface, application, Word&#10;&#10;Description automatically generated">
            <a:extLst>
              <a:ext uri="{FF2B5EF4-FFF2-40B4-BE49-F238E27FC236}">
                <a16:creationId xmlns:a16="http://schemas.microsoft.com/office/drawing/2014/main" id="{A5052B1C-3D34-4C4D-9B7E-2350158CFC02}"/>
              </a:ext>
            </a:extLst>
          </p:cNvPr>
          <p:cNvPicPr>
            <a:picLocks noChangeAspect="1"/>
          </p:cNvPicPr>
          <p:nvPr/>
        </p:nvPicPr>
        <p:blipFill rotWithShape="1">
          <a:blip r:embed="rId2">
            <a:extLst>
              <a:ext uri="{28A0092B-C50C-407E-A947-70E740481C1C}">
                <a14:useLocalDpi xmlns:a14="http://schemas.microsoft.com/office/drawing/2010/main" val="0"/>
              </a:ext>
            </a:extLst>
          </a:blip>
          <a:srcRect l="22826" t="26269" r="21848" b="21146"/>
          <a:stretch/>
        </p:blipFill>
        <p:spPr>
          <a:xfrm>
            <a:off x="404193" y="1613451"/>
            <a:ext cx="5446643" cy="4734339"/>
          </a:xfrm>
          <a:prstGeom prst="rect">
            <a:avLst/>
          </a:prstGeom>
        </p:spPr>
      </p:pic>
      <p:pic>
        <p:nvPicPr>
          <p:cNvPr id="15" name="Picture 14" descr="Graphical user interface, application, Word&#10;&#10;Description automatically generated">
            <a:extLst>
              <a:ext uri="{FF2B5EF4-FFF2-40B4-BE49-F238E27FC236}">
                <a16:creationId xmlns:a16="http://schemas.microsoft.com/office/drawing/2014/main" id="{89F742DD-DED9-47B5-B1AE-1A4B73F3CEA7}"/>
              </a:ext>
            </a:extLst>
          </p:cNvPr>
          <p:cNvPicPr>
            <a:picLocks noChangeAspect="1"/>
          </p:cNvPicPr>
          <p:nvPr/>
        </p:nvPicPr>
        <p:blipFill rotWithShape="1">
          <a:blip r:embed="rId3">
            <a:extLst>
              <a:ext uri="{28A0092B-C50C-407E-A947-70E740481C1C}">
                <a14:useLocalDpi xmlns:a14="http://schemas.microsoft.com/office/drawing/2010/main" val="0"/>
              </a:ext>
            </a:extLst>
          </a:blip>
          <a:srcRect l="21631" t="31102" r="24130" b="14959"/>
          <a:stretch/>
        </p:blipFill>
        <p:spPr>
          <a:xfrm>
            <a:off x="5963478" y="1613450"/>
            <a:ext cx="5777947" cy="4734340"/>
          </a:xfrm>
          <a:prstGeom prst="rect">
            <a:avLst/>
          </a:prstGeom>
        </p:spPr>
      </p:pic>
    </p:spTree>
    <p:extLst>
      <p:ext uri="{BB962C8B-B14F-4D97-AF65-F5344CB8AC3E}">
        <p14:creationId xmlns:p14="http://schemas.microsoft.com/office/powerpoint/2010/main" val="31059845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BFA057A-9B39-4177-A9C3-0E01F285C35D}"/>
              </a:ext>
            </a:extLst>
          </p:cNvPr>
          <p:cNvSpPr txBox="1"/>
          <p:nvPr/>
        </p:nvSpPr>
        <p:spPr>
          <a:xfrm>
            <a:off x="3776666" y="838975"/>
            <a:ext cx="6096000" cy="463397"/>
          </a:xfrm>
          <a:prstGeom prst="rect">
            <a:avLst/>
          </a:prstGeom>
          <a:noFill/>
        </p:spPr>
        <p:txBody>
          <a:bodyPr wrap="square">
            <a:spAutoFit/>
          </a:bodyPr>
          <a:lstStyle/>
          <a:p>
            <a:pPr lvl="2" algn="l">
              <a:lnSpc>
                <a:spcPct val="150000"/>
              </a:lnSpc>
              <a:spcBef>
                <a:spcPts val="1200"/>
              </a:spcBef>
              <a:spcAft>
                <a:spcPts val="1000"/>
              </a:spcAft>
            </a:pPr>
            <a:r>
              <a:rPr lang="en-PH" sz="1800" dirty="0">
                <a:effectLst/>
                <a:latin typeface="Times New Roman" panose="02020603050405020304" pitchFamily="18" charset="0"/>
                <a:ea typeface="Calibri" panose="020F0502020204030204" pitchFamily="34" charset="0"/>
                <a:cs typeface="Times New Roman" panose="02020603050405020304" pitchFamily="18" charset="0"/>
              </a:rPr>
              <a:t>1.5.2. Lesson List</a:t>
            </a:r>
            <a:endParaRPr lang="en-PH" sz="16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7" name="Picture 6" descr="Graphical user interface, application, Word&#10;&#10;Description automatically generated">
            <a:extLst>
              <a:ext uri="{FF2B5EF4-FFF2-40B4-BE49-F238E27FC236}">
                <a16:creationId xmlns:a16="http://schemas.microsoft.com/office/drawing/2014/main" id="{D5FCD987-7E5E-4D44-915F-D9B51759368F}"/>
              </a:ext>
            </a:extLst>
          </p:cNvPr>
          <p:cNvPicPr>
            <a:picLocks noChangeAspect="1"/>
          </p:cNvPicPr>
          <p:nvPr/>
        </p:nvPicPr>
        <p:blipFill rotWithShape="1">
          <a:blip r:embed="rId2">
            <a:extLst>
              <a:ext uri="{28A0092B-C50C-407E-A947-70E740481C1C}">
                <a14:useLocalDpi xmlns:a14="http://schemas.microsoft.com/office/drawing/2010/main" val="0"/>
              </a:ext>
            </a:extLst>
          </a:blip>
          <a:srcRect l="23506" t="27622" r="20851" b="25945"/>
          <a:stretch/>
        </p:blipFill>
        <p:spPr>
          <a:xfrm>
            <a:off x="543338" y="1600199"/>
            <a:ext cx="5552662" cy="4418826"/>
          </a:xfrm>
          <a:prstGeom prst="rect">
            <a:avLst/>
          </a:prstGeom>
        </p:spPr>
      </p:pic>
      <p:pic>
        <p:nvPicPr>
          <p:cNvPr id="9" name="Picture 8" descr="Graphical user interface, application&#10;&#10;Description automatically generated">
            <a:extLst>
              <a:ext uri="{FF2B5EF4-FFF2-40B4-BE49-F238E27FC236}">
                <a16:creationId xmlns:a16="http://schemas.microsoft.com/office/drawing/2014/main" id="{C4DF9AC4-BDD4-481F-9C81-3FED89820269}"/>
              </a:ext>
            </a:extLst>
          </p:cNvPr>
          <p:cNvPicPr>
            <a:picLocks noChangeAspect="1"/>
          </p:cNvPicPr>
          <p:nvPr/>
        </p:nvPicPr>
        <p:blipFill rotWithShape="1">
          <a:blip r:embed="rId3">
            <a:extLst>
              <a:ext uri="{28A0092B-C50C-407E-A947-70E740481C1C}">
                <a14:useLocalDpi xmlns:a14="http://schemas.microsoft.com/office/drawing/2010/main" val="0"/>
              </a:ext>
            </a:extLst>
          </a:blip>
          <a:srcRect l="23423" t="34864" r="28231" b="20601"/>
          <a:stretch/>
        </p:blipFill>
        <p:spPr>
          <a:xfrm>
            <a:off x="6298250" y="1600199"/>
            <a:ext cx="5209735" cy="4418826"/>
          </a:xfrm>
          <a:prstGeom prst="rect">
            <a:avLst/>
          </a:prstGeom>
        </p:spPr>
      </p:pic>
    </p:spTree>
    <p:extLst>
      <p:ext uri="{BB962C8B-B14F-4D97-AF65-F5344CB8AC3E}">
        <p14:creationId xmlns:p14="http://schemas.microsoft.com/office/powerpoint/2010/main" val="30296695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766596F-A170-4DC7-B940-2F11D333E076}"/>
              </a:ext>
            </a:extLst>
          </p:cNvPr>
          <p:cNvSpPr txBox="1"/>
          <p:nvPr/>
        </p:nvSpPr>
        <p:spPr>
          <a:xfrm>
            <a:off x="0" y="286046"/>
            <a:ext cx="6096000" cy="1248419"/>
          </a:xfrm>
          <a:prstGeom prst="rect">
            <a:avLst/>
          </a:prstGeom>
          <a:noFill/>
        </p:spPr>
        <p:txBody>
          <a:bodyPr wrap="square">
            <a:spAutoFit/>
          </a:bodyPr>
          <a:lstStyle/>
          <a:p>
            <a:pPr lvl="1" algn="just">
              <a:lnSpc>
                <a:spcPct val="150000"/>
              </a:lnSpc>
              <a:spcBef>
                <a:spcPts val="1200"/>
              </a:spcBef>
              <a:spcAft>
                <a:spcPts val="1000"/>
              </a:spcAft>
            </a:pPr>
            <a:r>
              <a:rPr lang="en-PH" sz="2000" dirty="0">
                <a:effectLst/>
                <a:latin typeface="Times New Roman" panose="02020603050405020304" pitchFamily="18" charset="0"/>
                <a:ea typeface="Calibri" panose="020F0502020204030204" pitchFamily="34" charset="0"/>
                <a:cs typeface="Times New Roman" panose="02020603050405020304" pitchFamily="18" charset="0"/>
              </a:rPr>
              <a:t>1.6. Billing Management</a:t>
            </a:r>
            <a:endParaRPr lang="en-PH" sz="2000" dirty="0">
              <a:effectLst/>
              <a:latin typeface="Calibri" panose="020F0502020204030204" pitchFamily="34" charset="0"/>
              <a:ea typeface="Calibri" panose="020F0502020204030204" pitchFamily="34" charset="0"/>
              <a:cs typeface="Times New Roman" panose="02020603050405020304" pitchFamily="18" charset="0"/>
            </a:endParaRPr>
          </a:p>
          <a:p>
            <a:pPr marL="1143000" lvl="2" indent="-228600" algn="just">
              <a:lnSpc>
                <a:spcPct val="150000"/>
              </a:lnSpc>
              <a:spcBef>
                <a:spcPts val="1200"/>
              </a:spcBef>
              <a:spcAft>
                <a:spcPts val="1000"/>
              </a:spcAft>
              <a:buFont typeface="+mj-lt"/>
              <a:buAutoNum type="arabicPeriod"/>
            </a:pPr>
            <a:r>
              <a:rPr lang="en-PH" sz="2000" dirty="0">
                <a:effectLst/>
                <a:latin typeface="Times New Roman" panose="02020603050405020304" pitchFamily="18" charset="0"/>
                <a:ea typeface="Calibri" panose="020F0502020204030204" pitchFamily="34" charset="0"/>
                <a:cs typeface="Times New Roman" panose="02020603050405020304" pitchFamily="18" charset="0"/>
              </a:rPr>
              <a:t>6.1. </a:t>
            </a:r>
            <a:r>
              <a:rPr lang="en-PH" sz="2000" dirty="0" err="1">
                <a:effectLst/>
                <a:latin typeface="Times New Roman" panose="02020603050405020304" pitchFamily="18" charset="0"/>
                <a:ea typeface="Calibri" panose="020F0502020204030204" pitchFamily="34" charset="0"/>
                <a:cs typeface="Times New Roman" panose="02020603050405020304" pitchFamily="18" charset="0"/>
              </a:rPr>
              <a:t>Paypal</a:t>
            </a:r>
            <a:endParaRPr lang="en-PH" sz="20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6" name="Picture 5">
            <a:extLst>
              <a:ext uri="{FF2B5EF4-FFF2-40B4-BE49-F238E27FC236}">
                <a16:creationId xmlns:a16="http://schemas.microsoft.com/office/drawing/2014/main" id="{558023EE-CDA4-47F5-8A67-50FF4F71B779}"/>
              </a:ext>
            </a:extLst>
          </p:cNvPr>
          <p:cNvPicPr>
            <a:picLocks noChangeAspect="1"/>
          </p:cNvPicPr>
          <p:nvPr/>
        </p:nvPicPr>
        <p:blipFill>
          <a:blip r:embed="rId2"/>
          <a:stretch>
            <a:fillRect/>
          </a:stretch>
        </p:blipFill>
        <p:spPr>
          <a:xfrm>
            <a:off x="2098745" y="1854855"/>
            <a:ext cx="7987789" cy="4261473"/>
          </a:xfrm>
          <a:prstGeom prst="rect">
            <a:avLst/>
          </a:prstGeom>
        </p:spPr>
      </p:pic>
    </p:spTree>
    <p:extLst>
      <p:ext uri="{BB962C8B-B14F-4D97-AF65-F5344CB8AC3E}">
        <p14:creationId xmlns:p14="http://schemas.microsoft.com/office/powerpoint/2010/main" val="15884362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6B7472F-670C-4AB7-BFFB-92715CC58A0C}"/>
              </a:ext>
            </a:extLst>
          </p:cNvPr>
          <p:cNvSpPr txBox="1"/>
          <p:nvPr/>
        </p:nvSpPr>
        <p:spPr>
          <a:xfrm>
            <a:off x="145774" y="219226"/>
            <a:ext cx="10190922" cy="4611006"/>
          </a:xfrm>
          <a:prstGeom prst="rect">
            <a:avLst/>
          </a:prstGeom>
          <a:noFill/>
        </p:spPr>
        <p:txBody>
          <a:bodyPr wrap="square">
            <a:spAutoFit/>
          </a:bodyPr>
          <a:lstStyle/>
          <a:p>
            <a:pPr marL="457200" indent="431800" algn="just">
              <a:lnSpc>
                <a:spcPct val="150000"/>
              </a:lnSpc>
              <a:spcBef>
                <a:spcPts val="1200"/>
              </a:spcBef>
              <a:spcAft>
                <a:spcPts val="1000"/>
              </a:spcAft>
            </a:pPr>
            <a:r>
              <a:rPr lang="en-PH" sz="2800" dirty="0">
                <a:effectLst/>
                <a:latin typeface="Times New Roman" panose="02020603050405020304" pitchFamily="18" charset="0"/>
                <a:ea typeface="Calibri" panose="020F0502020204030204" pitchFamily="34" charset="0"/>
                <a:cs typeface="Times New Roman" panose="02020603050405020304" pitchFamily="18" charset="0"/>
              </a:rPr>
              <a:t>OBJECTIVES 2.</a:t>
            </a:r>
          </a:p>
          <a:p>
            <a:pPr marL="457200" indent="431800" algn="just">
              <a:lnSpc>
                <a:spcPct val="150000"/>
              </a:lnSpc>
              <a:spcBef>
                <a:spcPts val="1200"/>
              </a:spcBef>
              <a:spcAft>
                <a:spcPts val="1000"/>
              </a:spcAft>
            </a:pPr>
            <a:r>
              <a:rPr lang="en-PH" sz="2800" dirty="0">
                <a:effectLst/>
                <a:latin typeface="Times New Roman" panose="02020603050405020304" pitchFamily="18" charset="0"/>
                <a:ea typeface="Calibri" panose="020F0502020204030204" pitchFamily="34" charset="0"/>
                <a:cs typeface="Times New Roman" panose="02020603050405020304" pitchFamily="18" charset="0"/>
              </a:rPr>
              <a:t> To provide an easy-access system that students and tutors can use for their transactions and needs.</a:t>
            </a:r>
            <a:endParaRPr lang="en-PH" sz="2800" dirty="0">
              <a:effectLst/>
              <a:latin typeface="Calibri" panose="020F0502020204030204" pitchFamily="34" charset="0"/>
              <a:ea typeface="Calibri" panose="020F0502020204030204" pitchFamily="34" charset="0"/>
              <a:cs typeface="Times New Roman" panose="02020603050405020304" pitchFamily="18" charset="0"/>
            </a:endParaRPr>
          </a:p>
          <a:p>
            <a:pPr indent="431800" algn="just">
              <a:lnSpc>
                <a:spcPct val="150000"/>
              </a:lnSpc>
              <a:spcBef>
                <a:spcPts val="1200"/>
              </a:spcBef>
            </a:pPr>
            <a:r>
              <a:rPr lang="en-US" sz="2800" dirty="0">
                <a:effectLst/>
                <a:latin typeface="Times New Roman" panose="02020603050405020304" pitchFamily="18" charset="0"/>
                <a:ea typeface="Times New Roman" panose="02020603050405020304" pitchFamily="18" charset="0"/>
              </a:rPr>
              <a:t>OBJECTIVES 3. </a:t>
            </a:r>
          </a:p>
          <a:p>
            <a:pPr indent="431800" algn="just">
              <a:lnSpc>
                <a:spcPct val="150000"/>
              </a:lnSpc>
              <a:spcBef>
                <a:spcPts val="1200"/>
              </a:spcBef>
            </a:pPr>
            <a:r>
              <a:rPr lang="en-US" sz="2800" dirty="0">
                <a:effectLst/>
                <a:latin typeface="Times New Roman" panose="02020603050405020304" pitchFamily="18" charset="0"/>
                <a:ea typeface="Times New Roman" panose="02020603050405020304" pitchFamily="18" charset="0"/>
              </a:rPr>
              <a:t>To evaluate and improve the proposed system using the characteristics of ISO/IEC 25010:2011.</a:t>
            </a:r>
            <a:endParaRPr lang="en-PH" sz="28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2743802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499BFE3C-7315-499F-B024-7FCF8237AC17}"/>
              </a:ext>
            </a:extLst>
          </p:cNvPr>
          <p:cNvPicPr>
            <a:picLocks noGrp="1" noChangeAspect="1"/>
          </p:cNvPicPr>
          <p:nvPr>
            <p:ph idx="1"/>
          </p:nvPr>
        </p:nvPicPr>
        <p:blipFill>
          <a:blip r:embed="rId2"/>
          <a:stretch>
            <a:fillRect/>
          </a:stretch>
        </p:blipFill>
        <p:spPr>
          <a:xfrm>
            <a:off x="192054" y="233013"/>
            <a:ext cx="6449868" cy="2916926"/>
          </a:xfrm>
          <a:prstGeom prst="rect">
            <a:avLst/>
          </a:prstGeom>
        </p:spPr>
      </p:pic>
      <p:pic>
        <p:nvPicPr>
          <p:cNvPr id="9" name="Picture 8" descr="Graphical user interface, application&#10;&#10;Description automatically generated">
            <a:extLst>
              <a:ext uri="{FF2B5EF4-FFF2-40B4-BE49-F238E27FC236}">
                <a16:creationId xmlns:a16="http://schemas.microsoft.com/office/drawing/2014/main" id="{3A66532F-C977-4BFC-93BB-8E99D18176E7}"/>
              </a:ext>
            </a:extLst>
          </p:cNvPr>
          <p:cNvPicPr>
            <a:picLocks noChangeAspect="1"/>
          </p:cNvPicPr>
          <p:nvPr/>
        </p:nvPicPr>
        <p:blipFill rotWithShape="1">
          <a:blip r:embed="rId3">
            <a:extLst>
              <a:ext uri="{28A0092B-C50C-407E-A947-70E740481C1C}">
                <a14:useLocalDpi xmlns:a14="http://schemas.microsoft.com/office/drawing/2010/main" val="0"/>
              </a:ext>
            </a:extLst>
          </a:blip>
          <a:srcRect l="21116" t="11673" r="22577" b="26964"/>
          <a:stretch/>
        </p:blipFill>
        <p:spPr>
          <a:xfrm>
            <a:off x="6682359" y="2059692"/>
            <a:ext cx="5317587" cy="4206240"/>
          </a:xfrm>
          <a:prstGeom prst="rect">
            <a:avLst/>
          </a:prstGeom>
        </p:spPr>
      </p:pic>
      <p:pic>
        <p:nvPicPr>
          <p:cNvPr id="11" name="Picture 10" descr="Graphical user interface, text, application&#10;&#10;Description automatically generated">
            <a:extLst>
              <a:ext uri="{FF2B5EF4-FFF2-40B4-BE49-F238E27FC236}">
                <a16:creationId xmlns:a16="http://schemas.microsoft.com/office/drawing/2014/main" id="{7B17EDE8-78AD-41F4-AAEC-A27CF7A1CBDD}"/>
              </a:ext>
            </a:extLst>
          </p:cNvPr>
          <p:cNvPicPr>
            <a:picLocks noChangeAspect="1"/>
          </p:cNvPicPr>
          <p:nvPr/>
        </p:nvPicPr>
        <p:blipFill rotWithShape="1">
          <a:blip r:embed="rId4">
            <a:extLst>
              <a:ext uri="{28A0092B-C50C-407E-A947-70E740481C1C}">
                <a14:useLocalDpi xmlns:a14="http://schemas.microsoft.com/office/drawing/2010/main" val="0"/>
              </a:ext>
            </a:extLst>
          </a:blip>
          <a:srcRect l="19978" t="58876" r="21889" b="11572"/>
          <a:stretch/>
        </p:blipFill>
        <p:spPr>
          <a:xfrm>
            <a:off x="192054" y="3149939"/>
            <a:ext cx="6449868" cy="2025747"/>
          </a:xfrm>
          <a:prstGeom prst="rect">
            <a:avLst/>
          </a:prstGeom>
        </p:spPr>
      </p:pic>
    </p:spTree>
    <p:extLst>
      <p:ext uri="{BB962C8B-B14F-4D97-AF65-F5344CB8AC3E}">
        <p14:creationId xmlns:p14="http://schemas.microsoft.com/office/powerpoint/2010/main" val="19379322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Graphical user interface&#10;&#10;Description automatically generated">
            <a:extLst>
              <a:ext uri="{FF2B5EF4-FFF2-40B4-BE49-F238E27FC236}">
                <a16:creationId xmlns:a16="http://schemas.microsoft.com/office/drawing/2014/main" id="{43B98288-CFA4-41F6-A795-B5ABCA013E8A}"/>
              </a:ext>
            </a:extLst>
          </p:cNvPr>
          <p:cNvPicPr>
            <a:picLocks noChangeAspect="1"/>
          </p:cNvPicPr>
          <p:nvPr/>
        </p:nvPicPr>
        <p:blipFill rotWithShape="1">
          <a:blip r:embed="rId2">
            <a:extLst>
              <a:ext uri="{28A0092B-C50C-407E-A947-70E740481C1C}">
                <a14:useLocalDpi xmlns:a14="http://schemas.microsoft.com/office/drawing/2010/main" val="0"/>
              </a:ext>
            </a:extLst>
          </a:blip>
          <a:srcRect l="20193" t="26860" r="21654" b="14854"/>
          <a:stretch/>
        </p:blipFill>
        <p:spPr>
          <a:xfrm>
            <a:off x="604912" y="478301"/>
            <a:ext cx="5261316" cy="5683348"/>
          </a:xfrm>
          <a:prstGeom prst="rect">
            <a:avLst/>
          </a:prstGeom>
        </p:spPr>
      </p:pic>
      <p:pic>
        <p:nvPicPr>
          <p:cNvPr id="7" name="Picture 6" descr="Graphical user interface, application&#10;&#10;Description automatically generated">
            <a:extLst>
              <a:ext uri="{FF2B5EF4-FFF2-40B4-BE49-F238E27FC236}">
                <a16:creationId xmlns:a16="http://schemas.microsoft.com/office/drawing/2014/main" id="{A4342C40-A498-490B-90C8-00B74558CD20}"/>
              </a:ext>
            </a:extLst>
          </p:cNvPr>
          <p:cNvPicPr>
            <a:picLocks noChangeAspect="1"/>
          </p:cNvPicPr>
          <p:nvPr/>
        </p:nvPicPr>
        <p:blipFill rotWithShape="1">
          <a:blip r:embed="rId3">
            <a:extLst>
              <a:ext uri="{28A0092B-C50C-407E-A947-70E740481C1C}">
                <a14:useLocalDpi xmlns:a14="http://schemas.microsoft.com/office/drawing/2010/main" val="0"/>
              </a:ext>
            </a:extLst>
          </a:blip>
          <a:srcRect l="20885" t="31786" r="20846" b="17088"/>
          <a:stretch/>
        </p:blipFill>
        <p:spPr>
          <a:xfrm>
            <a:off x="6096000" y="1280160"/>
            <a:ext cx="5673968" cy="4656406"/>
          </a:xfrm>
          <a:prstGeom prst="rect">
            <a:avLst/>
          </a:prstGeom>
        </p:spPr>
      </p:pic>
    </p:spTree>
    <p:extLst>
      <p:ext uri="{BB962C8B-B14F-4D97-AF65-F5344CB8AC3E}">
        <p14:creationId xmlns:p14="http://schemas.microsoft.com/office/powerpoint/2010/main" val="9775398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Graphical user interface&#10;&#10;Description automatically generated">
            <a:extLst>
              <a:ext uri="{FF2B5EF4-FFF2-40B4-BE49-F238E27FC236}">
                <a16:creationId xmlns:a16="http://schemas.microsoft.com/office/drawing/2014/main" id="{2C004E2E-1B1F-48FA-8C6C-2C818B465859}"/>
              </a:ext>
            </a:extLst>
          </p:cNvPr>
          <p:cNvPicPr>
            <a:picLocks noChangeAspect="1"/>
          </p:cNvPicPr>
          <p:nvPr/>
        </p:nvPicPr>
        <p:blipFill rotWithShape="1">
          <a:blip r:embed="rId2">
            <a:extLst>
              <a:ext uri="{28A0092B-C50C-407E-A947-70E740481C1C}">
                <a14:useLocalDpi xmlns:a14="http://schemas.microsoft.com/office/drawing/2010/main" val="0"/>
              </a:ext>
            </a:extLst>
          </a:blip>
          <a:srcRect l="21304" t="28203" r="20978" b="10704"/>
          <a:stretch/>
        </p:blipFill>
        <p:spPr>
          <a:xfrm>
            <a:off x="490330" y="569842"/>
            <a:ext cx="5380383" cy="5194853"/>
          </a:xfrm>
          <a:prstGeom prst="rect">
            <a:avLst/>
          </a:prstGeom>
        </p:spPr>
      </p:pic>
      <p:pic>
        <p:nvPicPr>
          <p:cNvPr id="7" name="Picture 6" descr="Graphical user interface, text&#10;&#10;Description automatically generated">
            <a:extLst>
              <a:ext uri="{FF2B5EF4-FFF2-40B4-BE49-F238E27FC236}">
                <a16:creationId xmlns:a16="http://schemas.microsoft.com/office/drawing/2014/main" id="{8AD0D953-0F17-45BD-98CB-7FDDBC9C04A9}"/>
              </a:ext>
            </a:extLst>
          </p:cNvPr>
          <p:cNvPicPr>
            <a:picLocks noChangeAspect="1"/>
          </p:cNvPicPr>
          <p:nvPr/>
        </p:nvPicPr>
        <p:blipFill rotWithShape="1">
          <a:blip r:embed="rId3">
            <a:extLst>
              <a:ext uri="{28A0092B-C50C-407E-A947-70E740481C1C}">
                <a14:useLocalDpi xmlns:a14="http://schemas.microsoft.com/office/drawing/2010/main" val="0"/>
              </a:ext>
            </a:extLst>
          </a:blip>
          <a:srcRect l="20885" t="23577" r="21539" b="25527"/>
          <a:stretch/>
        </p:blipFill>
        <p:spPr>
          <a:xfrm>
            <a:off x="6203853" y="1310332"/>
            <a:ext cx="5146125" cy="4626234"/>
          </a:xfrm>
          <a:prstGeom prst="rect">
            <a:avLst/>
          </a:prstGeom>
        </p:spPr>
      </p:pic>
    </p:spTree>
    <p:extLst>
      <p:ext uri="{BB962C8B-B14F-4D97-AF65-F5344CB8AC3E}">
        <p14:creationId xmlns:p14="http://schemas.microsoft.com/office/powerpoint/2010/main" val="41810534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3CC8D252-8044-458D-A776-6A5833FEFD2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4" name="Picture 13">
            <a:extLst>
              <a:ext uri="{FF2B5EF4-FFF2-40B4-BE49-F238E27FC236}">
                <a16:creationId xmlns:a16="http://schemas.microsoft.com/office/drawing/2014/main" id="{E884AA69-7728-499C-8FA7-A3FCA738EB7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a:extLst>
              <a:ext uri="{FF2B5EF4-FFF2-40B4-BE49-F238E27FC236}">
                <a16:creationId xmlns:a16="http://schemas.microsoft.com/office/drawing/2014/main" id="{79760FB8-CC91-426C-9EF3-A58786866B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8" name="Picture 17">
            <a:extLst>
              <a:ext uri="{FF2B5EF4-FFF2-40B4-BE49-F238E27FC236}">
                <a16:creationId xmlns:a16="http://schemas.microsoft.com/office/drawing/2014/main" id="{CE274F2C-FBD9-4A60-B6A0-FB7532F599F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20" name="Picture 19">
            <a:extLst>
              <a:ext uri="{FF2B5EF4-FFF2-40B4-BE49-F238E27FC236}">
                <a16:creationId xmlns:a16="http://schemas.microsoft.com/office/drawing/2014/main" id="{D543DFE3-F007-48D9-A223-F7351802D47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22" name="Rectangle 21">
            <a:extLst>
              <a:ext uri="{FF2B5EF4-FFF2-40B4-BE49-F238E27FC236}">
                <a16:creationId xmlns:a16="http://schemas.microsoft.com/office/drawing/2014/main" id="{09E7EBD1-9868-4F2F-B4FF-A89B93CFB6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B77F70CF-51B7-4A07-A16B-70DFA49427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C98594B0-DC7B-4BAF-B0F2-8557CBDE6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4661461" cy="5897880"/>
          </a:xfrm>
          <a:prstGeom prst="rect">
            <a:avLst/>
          </a:prstGeom>
          <a:solidFill>
            <a:srgbClr val="FFFFFF"/>
          </a:solidFill>
          <a:ln w="222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Graphical user interface, application, table&#10;&#10;Description automatically generated">
            <a:extLst>
              <a:ext uri="{FF2B5EF4-FFF2-40B4-BE49-F238E27FC236}">
                <a16:creationId xmlns:a16="http://schemas.microsoft.com/office/drawing/2014/main" id="{A16F5150-104A-4523-974B-144081D8FA14}"/>
              </a:ext>
            </a:extLst>
          </p:cNvPr>
          <p:cNvPicPr>
            <a:picLocks noChangeAspect="1"/>
          </p:cNvPicPr>
          <p:nvPr/>
        </p:nvPicPr>
        <p:blipFill rotWithShape="1">
          <a:blip r:embed="rId7">
            <a:extLst>
              <a:ext uri="{28A0092B-C50C-407E-A947-70E740481C1C}">
                <a14:useLocalDpi xmlns:a14="http://schemas.microsoft.com/office/drawing/2010/main" val="0"/>
              </a:ext>
            </a:extLst>
          </a:blip>
          <a:srcRect l="32885" t="21729" r="27654" b="11161"/>
          <a:stretch/>
        </p:blipFill>
        <p:spPr>
          <a:xfrm>
            <a:off x="643466" y="1358155"/>
            <a:ext cx="4329482" cy="4141690"/>
          </a:xfrm>
          <a:prstGeom prst="rect">
            <a:avLst/>
          </a:prstGeom>
        </p:spPr>
      </p:pic>
      <p:sp>
        <p:nvSpPr>
          <p:cNvPr id="28" name="Rectangle 27">
            <a:extLst>
              <a:ext uri="{FF2B5EF4-FFF2-40B4-BE49-F238E27FC236}">
                <a16:creationId xmlns:a16="http://schemas.microsoft.com/office/drawing/2014/main" id="{27A76E6C-02DD-4FDA-9F96-21BD3F4E45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9341" y="480060"/>
            <a:ext cx="4661460" cy="5897880"/>
          </a:xfrm>
          <a:prstGeom prst="rect">
            <a:avLst/>
          </a:prstGeom>
          <a:solidFill>
            <a:srgbClr val="FFFFFF"/>
          </a:solidFill>
          <a:ln w="222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Graphical user interface, application, table, Word&#10;&#10;Description automatically generated">
            <a:extLst>
              <a:ext uri="{FF2B5EF4-FFF2-40B4-BE49-F238E27FC236}">
                <a16:creationId xmlns:a16="http://schemas.microsoft.com/office/drawing/2014/main" id="{021762E4-953F-4491-8878-3760299A3DA8}"/>
              </a:ext>
            </a:extLst>
          </p:cNvPr>
          <p:cNvPicPr>
            <a:picLocks noChangeAspect="1"/>
          </p:cNvPicPr>
          <p:nvPr/>
        </p:nvPicPr>
        <p:blipFill rotWithShape="1">
          <a:blip r:embed="rId8">
            <a:extLst>
              <a:ext uri="{28A0092B-C50C-407E-A947-70E740481C1C}">
                <a14:useLocalDpi xmlns:a14="http://schemas.microsoft.com/office/drawing/2010/main" val="0"/>
              </a:ext>
            </a:extLst>
          </a:blip>
          <a:srcRect l="34269" t="20910" r="29500" b="17111"/>
          <a:stretch/>
        </p:blipFill>
        <p:spPr>
          <a:xfrm>
            <a:off x="5462369" y="1345481"/>
            <a:ext cx="4330526" cy="4167037"/>
          </a:xfrm>
          <a:prstGeom prst="rect">
            <a:avLst/>
          </a:prstGeom>
        </p:spPr>
      </p:pic>
      <p:sp>
        <p:nvSpPr>
          <p:cNvPr id="30" name="Rectangle 29">
            <a:extLst>
              <a:ext uri="{FF2B5EF4-FFF2-40B4-BE49-F238E27FC236}">
                <a16:creationId xmlns:a16="http://schemas.microsoft.com/office/drawing/2014/main" id="{D4D9AAD4-B929-4AE3-A27C-651AF2069E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453782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834030E-5201-497E-8DA7-E3CA61820ED7}"/>
              </a:ext>
            </a:extLst>
          </p:cNvPr>
          <p:cNvPicPr>
            <a:picLocks noChangeAspect="1"/>
          </p:cNvPicPr>
          <p:nvPr/>
        </p:nvPicPr>
        <p:blipFill rotWithShape="1">
          <a:blip r:embed="rId2"/>
          <a:srcRect l="29077" t="21935" r="26000" b="14854"/>
          <a:stretch/>
        </p:blipFill>
        <p:spPr>
          <a:xfrm>
            <a:off x="182880" y="562707"/>
            <a:ext cx="5477022" cy="5528604"/>
          </a:xfrm>
          <a:prstGeom prst="rect">
            <a:avLst/>
          </a:prstGeom>
        </p:spPr>
      </p:pic>
      <p:pic>
        <p:nvPicPr>
          <p:cNvPr id="7" name="Picture 6">
            <a:extLst>
              <a:ext uri="{FF2B5EF4-FFF2-40B4-BE49-F238E27FC236}">
                <a16:creationId xmlns:a16="http://schemas.microsoft.com/office/drawing/2014/main" id="{6A2E48C7-EAA8-48B3-9504-C88A819B396D}"/>
              </a:ext>
            </a:extLst>
          </p:cNvPr>
          <p:cNvPicPr>
            <a:picLocks noChangeAspect="1"/>
          </p:cNvPicPr>
          <p:nvPr/>
        </p:nvPicPr>
        <p:blipFill rotWithShape="1">
          <a:blip r:embed="rId3"/>
          <a:srcRect l="33806" t="22882" r="31577" b="30940"/>
          <a:stretch/>
        </p:blipFill>
        <p:spPr>
          <a:xfrm>
            <a:off x="5880295" y="562707"/>
            <a:ext cx="4403188" cy="5528604"/>
          </a:xfrm>
          <a:prstGeom prst="rect">
            <a:avLst/>
          </a:prstGeom>
        </p:spPr>
      </p:pic>
    </p:spTree>
    <p:extLst>
      <p:ext uri="{BB962C8B-B14F-4D97-AF65-F5344CB8AC3E}">
        <p14:creationId xmlns:p14="http://schemas.microsoft.com/office/powerpoint/2010/main" val="27366251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106A9E7-291F-4844-B4F2-492F90D8FE0F}"/>
              </a:ext>
            </a:extLst>
          </p:cNvPr>
          <p:cNvSpPr>
            <a:spLocks noGrp="1"/>
          </p:cNvSpPr>
          <p:nvPr>
            <p:ph idx="1"/>
          </p:nvPr>
        </p:nvSpPr>
        <p:spPr>
          <a:xfrm>
            <a:off x="410818" y="159026"/>
            <a:ext cx="5342782" cy="4625009"/>
          </a:xfrm>
        </p:spPr>
        <p:txBody>
          <a:bodyPr>
            <a:normAutofit/>
          </a:bodyPr>
          <a:lstStyle/>
          <a:p>
            <a:pPr marL="0" indent="0">
              <a:buNone/>
            </a:pPr>
            <a:endParaRPr lang="en-US" sz="2400" b="0" i="0" dirty="0">
              <a:solidFill>
                <a:srgbClr val="FF0000"/>
              </a:solidFill>
              <a:effectLst/>
              <a:latin typeface="Segoe UI" panose="020B0502040204020203" pitchFamily="34" charset="0"/>
            </a:endParaRPr>
          </a:p>
          <a:p>
            <a:pPr marL="0" indent="0">
              <a:buNone/>
            </a:pPr>
            <a:endParaRPr lang="en-US" sz="2400" dirty="0">
              <a:solidFill>
                <a:srgbClr val="FF0000"/>
              </a:solidFill>
              <a:latin typeface="Segoe UI" panose="020B0502040204020203" pitchFamily="34" charset="0"/>
            </a:endParaRPr>
          </a:p>
          <a:p>
            <a:pPr marL="0" indent="0">
              <a:buNone/>
            </a:pPr>
            <a:r>
              <a:rPr lang="en-US" sz="2400" b="0" i="0" dirty="0">
                <a:solidFill>
                  <a:srgbClr val="FF0000"/>
                </a:solidFill>
                <a:effectLst/>
                <a:latin typeface="Segoe UI" panose="020B0502040204020203" pitchFamily="34" charset="0"/>
              </a:rPr>
              <a:t>COMMENTS FROM THE PANEL:</a:t>
            </a:r>
          </a:p>
          <a:p>
            <a:pPr marL="0" indent="0">
              <a:buNone/>
            </a:pPr>
            <a:endParaRPr lang="en-US" sz="2400" dirty="0">
              <a:solidFill>
                <a:srgbClr val="FF0000"/>
              </a:solidFill>
              <a:latin typeface="Segoe UI" panose="020B0502040204020203" pitchFamily="34" charset="0"/>
            </a:endParaRPr>
          </a:p>
          <a:p>
            <a:pPr marL="0" indent="0">
              <a:buNone/>
            </a:pPr>
            <a:endParaRPr lang="en-US" sz="2400" b="0" i="0" dirty="0">
              <a:solidFill>
                <a:srgbClr val="FF0000"/>
              </a:solidFill>
              <a:effectLst/>
              <a:latin typeface="Segoe UI" panose="020B0502040204020203" pitchFamily="34" charset="0"/>
            </a:endParaRPr>
          </a:p>
          <a:p>
            <a:pPr marL="0" indent="0">
              <a:buNone/>
            </a:pPr>
            <a:endParaRPr lang="en-US" sz="2400" dirty="0">
              <a:solidFill>
                <a:srgbClr val="FF0000"/>
              </a:solidFill>
              <a:latin typeface="Segoe UI" panose="020B0502040204020203" pitchFamily="34" charset="0"/>
            </a:endParaRPr>
          </a:p>
          <a:p>
            <a:pPr marL="0" indent="0">
              <a:buNone/>
            </a:pPr>
            <a:r>
              <a:rPr lang="en-US" sz="2400" b="0" i="0" dirty="0">
                <a:solidFill>
                  <a:srgbClr val="FF0000"/>
                </a:solidFill>
                <a:effectLst/>
                <a:latin typeface="Segoe UI" panose="020B0502040204020203" pitchFamily="34" charset="0"/>
              </a:rPr>
              <a:t>1</a:t>
            </a:r>
            <a:r>
              <a:rPr lang="en-US" sz="2400" b="0" i="0" dirty="0">
                <a:effectLst/>
                <a:latin typeface="Segoe UI" panose="020B0502040204020203" pitchFamily="34" charset="0"/>
              </a:rPr>
              <a:t>. Include the type of software evaluation mechanism that you will do in the conceptual framework </a:t>
            </a:r>
          </a:p>
          <a:p>
            <a:pPr marL="0" indent="0">
              <a:buNone/>
            </a:pPr>
            <a:endParaRPr lang="en-PH" dirty="0"/>
          </a:p>
        </p:txBody>
      </p:sp>
      <p:pic>
        <p:nvPicPr>
          <p:cNvPr id="5" name="Picture 4" descr="Diagram&#10;&#10;Description automatically generated">
            <a:extLst>
              <a:ext uri="{FF2B5EF4-FFF2-40B4-BE49-F238E27FC236}">
                <a16:creationId xmlns:a16="http://schemas.microsoft.com/office/drawing/2014/main" id="{58A839A1-FCDA-4853-8674-715C8A3797F2}"/>
              </a:ext>
            </a:extLst>
          </p:cNvPr>
          <p:cNvPicPr>
            <a:picLocks noChangeAspect="1"/>
          </p:cNvPicPr>
          <p:nvPr/>
        </p:nvPicPr>
        <p:blipFill rotWithShape="1">
          <a:blip r:embed="rId2">
            <a:extLst>
              <a:ext uri="{28A0092B-C50C-407E-A947-70E740481C1C}">
                <a14:useLocalDpi xmlns:a14="http://schemas.microsoft.com/office/drawing/2010/main" val="0"/>
              </a:ext>
            </a:extLst>
          </a:blip>
          <a:srcRect l="21837" t="2625" r="21809" b="1"/>
          <a:stretch/>
        </p:blipFill>
        <p:spPr>
          <a:xfrm>
            <a:off x="5753599" y="1467629"/>
            <a:ext cx="5262576" cy="5114931"/>
          </a:xfrm>
          <a:prstGeom prst="rect">
            <a:avLst/>
          </a:prstGeom>
        </p:spPr>
      </p:pic>
    </p:spTree>
    <p:extLst>
      <p:ext uri="{BB962C8B-B14F-4D97-AF65-F5344CB8AC3E}">
        <p14:creationId xmlns:p14="http://schemas.microsoft.com/office/powerpoint/2010/main" val="1734520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A89C28C-A88D-4847-BF41-D426257E7EB8}"/>
              </a:ext>
            </a:extLst>
          </p:cNvPr>
          <p:cNvPicPr>
            <a:picLocks noChangeAspect="1"/>
          </p:cNvPicPr>
          <p:nvPr/>
        </p:nvPicPr>
        <p:blipFill rotWithShape="1">
          <a:blip r:embed="rId2"/>
          <a:srcRect l="33576" t="22756" r="30308" b="23885"/>
          <a:stretch/>
        </p:blipFill>
        <p:spPr>
          <a:xfrm>
            <a:off x="520504" y="548640"/>
            <a:ext cx="4628271" cy="5486400"/>
          </a:xfrm>
          <a:prstGeom prst="rect">
            <a:avLst/>
          </a:prstGeom>
        </p:spPr>
      </p:pic>
      <p:pic>
        <p:nvPicPr>
          <p:cNvPr id="7" name="Picture 6">
            <a:extLst>
              <a:ext uri="{FF2B5EF4-FFF2-40B4-BE49-F238E27FC236}">
                <a16:creationId xmlns:a16="http://schemas.microsoft.com/office/drawing/2014/main" id="{5B2B0545-2019-49AA-A00F-E2C231736E5C}"/>
              </a:ext>
            </a:extLst>
          </p:cNvPr>
          <p:cNvPicPr>
            <a:picLocks noChangeAspect="1"/>
          </p:cNvPicPr>
          <p:nvPr/>
        </p:nvPicPr>
        <p:blipFill rotWithShape="1">
          <a:blip r:embed="rId3"/>
          <a:srcRect l="34154" t="31376" r="29731" b="21422"/>
          <a:stretch/>
        </p:blipFill>
        <p:spPr>
          <a:xfrm>
            <a:off x="5584873" y="548640"/>
            <a:ext cx="4628271" cy="5486400"/>
          </a:xfrm>
          <a:prstGeom prst="rect">
            <a:avLst/>
          </a:prstGeom>
        </p:spPr>
      </p:pic>
    </p:spTree>
    <p:extLst>
      <p:ext uri="{BB962C8B-B14F-4D97-AF65-F5344CB8AC3E}">
        <p14:creationId xmlns:p14="http://schemas.microsoft.com/office/powerpoint/2010/main" val="16977020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7FEFFFD-D6C4-41E3-AA09-15AB45B639DE}"/>
              </a:ext>
            </a:extLst>
          </p:cNvPr>
          <p:cNvPicPr>
            <a:picLocks noChangeAspect="1"/>
          </p:cNvPicPr>
          <p:nvPr/>
        </p:nvPicPr>
        <p:blipFill rotWithShape="1">
          <a:blip r:embed="rId2"/>
          <a:srcRect l="33693" t="20498" r="29385" b="7261"/>
          <a:stretch/>
        </p:blipFill>
        <p:spPr>
          <a:xfrm>
            <a:off x="534572" y="661180"/>
            <a:ext cx="4501662" cy="4951829"/>
          </a:xfrm>
          <a:prstGeom prst="rect">
            <a:avLst/>
          </a:prstGeom>
        </p:spPr>
      </p:pic>
      <p:pic>
        <p:nvPicPr>
          <p:cNvPr id="7" name="Picture 6">
            <a:extLst>
              <a:ext uri="{FF2B5EF4-FFF2-40B4-BE49-F238E27FC236}">
                <a16:creationId xmlns:a16="http://schemas.microsoft.com/office/drawing/2014/main" id="{4A598C82-A39D-414A-AAAA-55F29DFCDB1C}"/>
              </a:ext>
            </a:extLst>
          </p:cNvPr>
          <p:cNvPicPr>
            <a:picLocks noChangeAspect="1"/>
          </p:cNvPicPr>
          <p:nvPr/>
        </p:nvPicPr>
        <p:blipFill rotWithShape="1">
          <a:blip r:embed="rId3"/>
          <a:srcRect l="32999" t="27887" r="30077" b="25731"/>
          <a:stretch/>
        </p:blipFill>
        <p:spPr>
          <a:xfrm>
            <a:off x="5486398" y="661180"/>
            <a:ext cx="4684544" cy="4951829"/>
          </a:xfrm>
          <a:prstGeom prst="rect">
            <a:avLst/>
          </a:prstGeom>
        </p:spPr>
      </p:pic>
    </p:spTree>
    <p:extLst>
      <p:ext uri="{BB962C8B-B14F-4D97-AF65-F5344CB8AC3E}">
        <p14:creationId xmlns:p14="http://schemas.microsoft.com/office/powerpoint/2010/main" val="27687333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C7B75E4-5DD4-4387-B860-C5A2B23E4D0E}"/>
              </a:ext>
            </a:extLst>
          </p:cNvPr>
          <p:cNvPicPr>
            <a:picLocks noChangeAspect="1"/>
          </p:cNvPicPr>
          <p:nvPr/>
        </p:nvPicPr>
        <p:blipFill rotWithShape="1">
          <a:blip r:embed="rId2"/>
          <a:srcRect l="31269" t="20908" r="32385" b="5209"/>
          <a:stretch/>
        </p:blipFill>
        <p:spPr>
          <a:xfrm>
            <a:off x="661180" y="576776"/>
            <a:ext cx="4431323" cy="5532476"/>
          </a:xfrm>
          <a:prstGeom prst="rect">
            <a:avLst/>
          </a:prstGeom>
        </p:spPr>
      </p:pic>
      <p:pic>
        <p:nvPicPr>
          <p:cNvPr id="7" name="Picture 6">
            <a:extLst>
              <a:ext uri="{FF2B5EF4-FFF2-40B4-BE49-F238E27FC236}">
                <a16:creationId xmlns:a16="http://schemas.microsoft.com/office/drawing/2014/main" id="{71B00F1F-C8E5-4F2A-97BC-726972C3BFDE}"/>
              </a:ext>
            </a:extLst>
          </p:cNvPr>
          <p:cNvPicPr>
            <a:picLocks noChangeAspect="1"/>
          </p:cNvPicPr>
          <p:nvPr/>
        </p:nvPicPr>
        <p:blipFill rotWithShape="1">
          <a:blip r:embed="rId3"/>
          <a:srcRect l="33116" t="23577" r="30539" b="25937"/>
          <a:stretch/>
        </p:blipFill>
        <p:spPr>
          <a:xfrm>
            <a:off x="5397303" y="576776"/>
            <a:ext cx="4642339" cy="5532476"/>
          </a:xfrm>
          <a:prstGeom prst="rect">
            <a:avLst/>
          </a:prstGeom>
        </p:spPr>
      </p:pic>
    </p:spTree>
    <p:extLst>
      <p:ext uri="{BB962C8B-B14F-4D97-AF65-F5344CB8AC3E}">
        <p14:creationId xmlns:p14="http://schemas.microsoft.com/office/powerpoint/2010/main" val="40267233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C1E449A-B345-44FC-BEA3-8FA11B75C7FF}"/>
              </a:ext>
            </a:extLst>
          </p:cNvPr>
          <p:cNvPicPr>
            <a:picLocks noChangeAspect="1"/>
          </p:cNvPicPr>
          <p:nvPr/>
        </p:nvPicPr>
        <p:blipFill rotWithShape="1">
          <a:blip r:embed="rId2"/>
          <a:srcRect l="32308" t="20704" r="29731" b="10956"/>
          <a:stretch/>
        </p:blipFill>
        <p:spPr>
          <a:xfrm>
            <a:off x="506437" y="703384"/>
            <a:ext cx="4628271" cy="5430130"/>
          </a:xfrm>
          <a:prstGeom prst="rect">
            <a:avLst/>
          </a:prstGeom>
        </p:spPr>
      </p:pic>
      <p:pic>
        <p:nvPicPr>
          <p:cNvPr id="7" name="Picture 6">
            <a:extLst>
              <a:ext uri="{FF2B5EF4-FFF2-40B4-BE49-F238E27FC236}">
                <a16:creationId xmlns:a16="http://schemas.microsoft.com/office/drawing/2014/main" id="{8987262B-5076-4757-90A9-96CCC50EAABA}"/>
              </a:ext>
            </a:extLst>
          </p:cNvPr>
          <p:cNvPicPr>
            <a:picLocks noChangeAspect="1"/>
          </p:cNvPicPr>
          <p:nvPr/>
        </p:nvPicPr>
        <p:blipFill rotWithShape="1">
          <a:blip r:embed="rId3"/>
          <a:srcRect l="33808" t="21421" r="30538" b="29837"/>
          <a:stretch/>
        </p:blipFill>
        <p:spPr>
          <a:xfrm>
            <a:off x="5542671" y="703384"/>
            <a:ext cx="4628271" cy="5430130"/>
          </a:xfrm>
          <a:prstGeom prst="rect">
            <a:avLst/>
          </a:prstGeom>
        </p:spPr>
      </p:pic>
    </p:spTree>
    <p:extLst>
      <p:ext uri="{BB962C8B-B14F-4D97-AF65-F5344CB8AC3E}">
        <p14:creationId xmlns:p14="http://schemas.microsoft.com/office/powerpoint/2010/main" val="2836521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8FB75C5-F7F7-4826-A291-610ADB7B976E}"/>
              </a:ext>
            </a:extLst>
          </p:cNvPr>
          <p:cNvPicPr>
            <a:picLocks noChangeAspect="1"/>
          </p:cNvPicPr>
          <p:nvPr/>
        </p:nvPicPr>
        <p:blipFill rotWithShape="1">
          <a:blip r:embed="rId2"/>
          <a:srcRect l="31155" t="23167" r="31000" b="28810"/>
          <a:stretch/>
        </p:blipFill>
        <p:spPr>
          <a:xfrm>
            <a:off x="548639" y="847578"/>
            <a:ext cx="4614203" cy="5173394"/>
          </a:xfrm>
          <a:prstGeom prst="rect">
            <a:avLst/>
          </a:prstGeom>
        </p:spPr>
      </p:pic>
      <p:pic>
        <p:nvPicPr>
          <p:cNvPr id="7" name="Picture 6">
            <a:extLst>
              <a:ext uri="{FF2B5EF4-FFF2-40B4-BE49-F238E27FC236}">
                <a16:creationId xmlns:a16="http://schemas.microsoft.com/office/drawing/2014/main" id="{46CB7A62-2F6E-4ACA-BA4A-2E96961CB9D5}"/>
              </a:ext>
            </a:extLst>
          </p:cNvPr>
          <p:cNvPicPr>
            <a:picLocks noChangeAspect="1"/>
          </p:cNvPicPr>
          <p:nvPr/>
        </p:nvPicPr>
        <p:blipFill rotWithShape="1">
          <a:blip r:embed="rId3"/>
          <a:srcRect l="34731" t="22141" r="31346" b="6029"/>
          <a:stretch/>
        </p:blipFill>
        <p:spPr>
          <a:xfrm>
            <a:off x="5641143" y="847578"/>
            <a:ext cx="4459459" cy="5173394"/>
          </a:xfrm>
          <a:prstGeom prst="rect">
            <a:avLst/>
          </a:prstGeom>
        </p:spPr>
      </p:pic>
    </p:spTree>
    <p:extLst>
      <p:ext uri="{BB962C8B-B14F-4D97-AF65-F5344CB8AC3E}">
        <p14:creationId xmlns:p14="http://schemas.microsoft.com/office/powerpoint/2010/main" val="3481133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745DBF4-1981-40DC-A714-9CD0311DB9B6}"/>
              </a:ext>
            </a:extLst>
          </p:cNvPr>
          <p:cNvPicPr>
            <a:picLocks noChangeAspect="1"/>
          </p:cNvPicPr>
          <p:nvPr/>
        </p:nvPicPr>
        <p:blipFill>
          <a:blip r:embed="rId2"/>
          <a:stretch>
            <a:fillRect/>
          </a:stretch>
        </p:blipFill>
        <p:spPr>
          <a:xfrm>
            <a:off x="1916830" y="969051"/>
            <a:ext cx="8358340" cy="4919898"/>
          </a:xfrm>
          <a:prstGeom prst="rect">
            <a:avLst/>
          </a:prstGeom>
        </p:spPr>
      </p:pic>
    </p:spTree>
    <p:extLst>
      <p:ext uri="{BB962C8B-B14F-4D97-AF65-F5344CB8AC3E}">
        <p14:creationId xmlns:p14="http://schemas.microsoft.com/office/powerpoint/2010/main" val="2792447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2A31BD-5A08-4665-804E-8A4713DFDA2F}"/>
              </a:ext>
            </a:extLst>
          </p:cNvPr>
          <p:cNvSpPr>
            <a:spLocks noGrp="1"/>
          </p:cNvSpPr>
          <p:nvPr>
            <p:ph type="title"/>
          </p:nvPr>
        </p:nvSpPr>
        <p:spPr>
          <a:xfrm>
            <a:off x="579850" y="234528"/>
            <a:ext cx="9404723" cy="1400530"/>
          </a:xfrm>
        </p:spPr>
        <p:txBody>
          <a:bodyPr/>
          <a:lstStyle/>
          <a:p>
            <a:pPr marL="457200" lvl="1">
              <a:lnSpc>
                <a:spcPct val="200000"/>
              </a:lnSpc>
              <a:spcBef>
                <a:spcPts val="2400"/>
              </a:spcBef>
              <a:spcAft>
                <a:spcPts val="0"/>
              </a:spcAft>
            </a:pPr>
            <a:r>
              <a:rPr lang="en-US" sz="1800" b="1" kern="1400" dirty="0">
                <a:effectLst/>
                <a:latin typeface="Times New Roman" panose="02020603050405020304" pitchFamily="18" charset="0"/>
              </a:rPr>
              <a:t>CONCLUSIONS AND RECOMMENDATIONS</a:t>
            </a:r>
            <a:br>
              <a:rPr lang="en-PH" sz="1800" b="1" kern="1400" dirty="0">
                <a:effectLst/>
                <a:latin typeface="Times New Roman" panose="02020603050405020304" pitchFamily="18" charset="0"/>
              </a:rPr>
            </a:br>
            <a:r>
              <a:rPr lang="en-US" sz="2400" b="1" dirty="0">
                <a:effectLst/>
                <a:latin typeface="Times New Roman" panose="02020603050405020304" pitchFamily="18" charset="0"/>
              </a:rPr>
              <a:t>Conclusions:</a:t>
            </a:r>
            <a:br>
              <a:rPr lang="en-PH" sz="1400" b="1" dirty="0">
                <a:effectLst/>
                <a:latin typeface="Times New Roman" panose="02020603050405020304" pitchFamily="18" charset="0"/>
              </a:rPr>
            </a:br>
            <a:br>
              <a:rPr lang="en-US" sz="1400" b="1" dirty="0">
                <a:effectLst/>
                <a:latin typeface="Times New Roman" panose="02020603050405020304" pitchFamily="18" charset="0"/>
                <a:ea typeface="Times New Roman" panose="02020603050405020304" pitchFamily="18" charset="0"/>
              </a:rPr>
            </a:br>
            <a:endParaRPr lang="en-PH" dirty="0"/>
          </a:p>
        </p:txBody>
      </p:sp>
      <p:sp>
        <p:nvSpPr>
          <p:cNvPr id="5" name="TextBox 4">
            <a:extLst>
              <a:ext uri="{FF2B5EF4-FFF2-40B4-BE49-F238E27FC236}">
                <a16:creationId xmlns:a16="http://schemas.microsoft.com/office/drawing/2014/main" id="{AFCB69B2-ACF0-454C-8152-410E131DCB32}"/>
              </a:ext>
            </a:extLst>
          </p:cNvPr>
          <p:cNvSpPr txBox="1"/>
          <p:nvPr/>
        </p:nvSpPr>
        <p:spPr>
          <a:xfrm>
            <a:off x="2014331" y="1398516"/>
            <a:ext cx="8865704" cy="5224956"/>
          </a:xfrm>
          <a:prstGeom prst="rect">
            <a:avLst/>
          </a:prstGeom>
          <a:noFill/>
        </p:spPr>
        <p:txBody>
          <a:bodyPr wrap="square">
            <a:spAutoFit/>
          </a:bodyPr>
          <a:lstStyle/>
          <a:p>
            <a:pPr indent="228600" algn="just">
              <a:lnSpc>
                <a:spcPct val="200000"/>
              </a:lnSpc>
              <a:spcBef>
                <a:spcPts val="1200"/>
              </a:spcBef>
            </a:pPr>
            <a:r>
              <a:rPr lang="en-US" sz="2000" dirty="0">
                <a:effectLst/>
                <a:latin typeface="Times New Roman" panose="02020603050405020304" pitchFamily="18" charset="0"/>
                <a:ea typeface="Times New Roman" panose="02020603050405020304" pitchFamily="18" charset="0"/>
              </a:rPr>
              <a:t>Based on the results and discussions presented, this claimed the following:</a:t>
            </a:r>
            <a:endParaRPr lang="en-PH" sz="2000" dirty="0">
              <a:effectLst/>
              <a:latin typeface="Times New Roman" panose="02020603050405020304" pitchFamily="18" charset="0"/>
              <a:ea typeface="Times New Roman" panose="02020603050405020304" pitchFamily="18" charset="0"/>
            </a:endParaRPr>
          </a:p>
          <a:p>
            <a:pPr marL="342900" lvl="0" indent="-342900" algn="just">
              <a:lnSpc>
                <a:spcPct val="200000"/>
              </a:lnSpc>
              <a:spcBef>
                <a:spcPts val="1200"/>
              </a:spcBef>
              <a:spcAft>
                <a:spcPts val="1000"/>
              </a:spcAft>
              <a:buFont typeface="+mj-lt"/>
              <a:buAutoNum type="arabicPeriod"/>
            </a:pPr>
            <a:r>
              <a:rPr lang="en-PH" sz="1800" dirty="0">
                <a:effectLst/>
                <a:latin typeface="Times New Roman" panose="02020603050405020304" pitchFamily="18" charset="0"/>
                <a:ea typeface="Calibri" panose="020F0502020204030204" pitchFamily="34" charset="0"/>
                <a:cs typeface="Times New Roman" panose="02020603050405020304" pitchFamily="18" charset="0"/>
              </a:rPr>
              <a:t>The proposed is valuable and easy to use, especially for the target participant, to ensure all the features will be used daily.  </a:t>
            </a:r>
            <a:endParaRPr lang="en-PH"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200000"/>
              </a:lnSpc>
              <a:spcBef>
                <a:spcPts val="1200"/>
              </a:spcBef>
              <a:spcAft>
                <a:spcPts val="1000"/>
              </a:spcAft>
              <a:buFont typeface="+mj-lt"/>
              <a:buAutoNum type="arabicPeriod"/>
            </a:pPr>
            <a:r>
              <a:rPr lang="en-PH" sz="1800" dirty="0">
                <a:effectLst/>
                <a:latin typeface="Times New Roman" panose="02020603050405020304" pitchFamily="18" charset="0"/>
                <a:ea typeface="Calibri" panose="020F0502020204030204" pitchFamily="34" charset="0"/>
                <a:cs typeface="Times New Roman" panose="02020603050405020304" pitchFamily="18" charset="0"/>
              </a:rPr>
              <a:t>There are problems in conducting data and information from the target participant due to the pandemic lockdown and social distancing in many establishments.</a:t>
            </a:r>
            <a:endParaRPr lang="en-PH"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200000"/>
              </a:lnSpc>
              <a:spcBef>
                <a:spcPts val="1200"/>
              </a:spcBef>
              <a:spcAft>
                <a:spcPts val="1000"/>
              </a:spcAft>
              <a:buFont typeface="+mj-lt"/>
              <a:buAutoNum type="arabicPeriod"/>
            </a:pPr>
            <a:r>
              <a:rPr lang="en-PH" sz="1800" dirty="0">
                <a:effectLst/>
                <a:latin typeface="Times New Roman" panose="02020603050405020304" pitchFamily="18" charset="0"/>
                <a:ea typeface="Calibri" panose="020F0502020204030204" pitchFamily="34" charset="0"/>
                <a:cs typeface="Times New Roman" panose="02020603050405020304" pitchFamily="18" charset="0"/>
              </a:rPr>
              <a:t>The proposed system for the Online Private Tutor System provides an easy and accessible way of assisting students in specific subjects. This will help both Tutor and students interact consistently using this system and have quality time discussing a particular topic.</a:t>
            </a:r>
            <a:endParaRPr lang="en-PH"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7568876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888229-D342-4864-9205-886A849FE012}"/>
              </a:ext>
            </a:extLst>
          </p:cNvPr>
          <p:cNvSpPr>
            <a:spLocks noGrp="1"/>
          </p:cNvSpPr>
          <p:nvPr>
            <p:ph type="title"/>
          </p:nvPr>
        </p:nvSpPr>
        <p:spPr>
          <a:xfrm>
            <a:off x="646111" y="452718"/>
            <a:ext cx="9404723" cy="726725"/>
          </a:xfrm>
        </p:spPr>
        <p:txBody>
          <a:bodyPr/>
          <a:lstStyle/>
          <a:p>
            <a:r>
              <a:rPr lang="en-US" sz="2800" b="1" dirty="0">
                <a:effectLst/>
                <a:latin typeface="Times New Roman" panose="02020603050405020304" pitchFamily="18" charset="0"/>
              </a:rPr>
              <a:t>Recommendations</a:t>
            </a:r>
            <a:br>
              <a:rPr lang="en-PH" sz="2800" b="1" dirty="0">
                <a:effectLst/>
                <a:latin typeface="Times New Roman" panose="02020603050405020304" pitchFamily="18" charset="0"/>
              </a:rPr>
            </a:br>
            <a:endParaRPr lang="en-PH" sz="2800" dirty="0"/>
          </a:p>
        </p:txBody>
      </p:sp>
      <p:sp>
        <p:nvSpPr>
          <p:cNvPr id="7" name="TextBox 6">
            <a:extLst>
              <a:ext uri="{FF2B5EF4-FFF2-40B4-BE49-F238E27FC236}">
                <a16:creationId xmlns:a16="http://schemas.microsoft.com/office/drawing/2014/main" id="{10358B01-6A2B-4023-B44E-070F2BDD54A0}"/>
              </a:ext>
            </a:extLst>
          </p:cNvPr>
          <p:cNvSpPr txBox="1"/>
          <p:nvPr/>
        </p:nvSpPr>
        <p:spPr>
          <a:xfrm>
            <a:off x="646111" y="999158"/>
            <a:ext cx="8812696" cy="561949"/>
          </a:xfrm>
          <a:prstGeom prst="rect">
            <a:avLst/>
          </a:prstGeom>
          <a:noFill/>
        </p:spPr>
        <p:txBody>
          <a:bodyPr wrap="square">
            <a:spAutoFit/>
          </a:bodyPr>
          <a:lstStyle/>
          <a:p>
            <a:pPr indent="431800" algn="just">
              <a:lnSpc>
                <a:spcPct val="200000"/>
              </a:lnSpc>
              <a:spcBef>
                <a:spcPts val="1200"/>
              </a:spcBef>
            </a:pPr>
            <a:r>
              <a:rPr lang="en-US" sz="1800" dirty="0">
                <a:effectLst/>
                <a:latin typeface="Times New Roman" panose="02020603050405020304" pitchFamily="18" charset="0"/>
                <a:ea typeface="Times New Roman" panose="02020603050405020304" pitchFamily="18" charset="0"/>
              </a:rPr>
              <a:t>Based on the conclusion of the study, the proponents recommend the following to the:</a:t>
            </a:r>
            <a:endParaRPr lang="en-PH" sz="1800" dirty="0">
              <a:effectLst/>
              <a:latin typeface="Times New Roman" panose="02020603050405020304" pitchFamily="18" charset="0"/>
              <a:ea typeface="Times New Roman" panose="02020603050405020304" pitchFamily="18" charset="0"/>
            </a:endParaRPr>
          </a:p>
        </p:txBody>
      </p:sp>
      <p:sp>
        <p:nvSpPr>
          <p:cNvPr id="9" name="TextBox 8">
            <a:extLst>
              <a:ext uri="{FF2B5EF4-FFF2-40B4-BE49-F238E27FC236}">
                <a16:creationId xmlns:a16="http://schemas.microsoft.com/office/drawing/2014/main" id="{812B33CE-4545-450A-A0CD-A2B629E015E2}"/>
              </a:ext>
            </a:extLst>
          </p:cNvPr>
          <p:cNvSpPr txBox="1"/>
          <p:nvPr/>
        </p:nvSpPr>
        <p:spPr>
          <a:xfrm>
            <a:off x="990668" y="1561107"/>
            <a:ext cx="9876115" cy="567271"/>
          </a:xfrm>
          <a:prstGeom prst="rect">
            <a:avLst/>
          </a:prstGeom>
          <a:noFill/>
        </p:spPr>
        <p:txBody>
          <a:bodyPr wrap="square">
            <a:spAutoFit/>
          </a:bodyPr>
          <a:lstStyle/>
          <a:p>
            <a:pPr marL="342900" lvl="0" indent="-342900" algn="just">
              <a:lnSpc>
                <a:spcPct val="200000"/>
              </a:lnSpc>
              <a:spcBef>
                <a:spcPts val="1200"/>
              </a:spcBef>
              <a:spcAft>
                <a:spcPts val="1000"/>
              </a:spcAft>
              <a:buFont typeface="+mj-lt"/>
              <a:buAutoNum type="arabicPeriod"/>
            </a:pPr>
            <a:r>
              <a:rPr lang="en-PH" sz="1800" dirty="0">
                <a:effectLst/>
                <a:latin typeface="Times New Roman" panose="02020603050405020304" pitchFamily="18" charset="0"/>
                <a:ea typeface="Times New Roman" panose="02020603050405020304" pitchFamily="18" charset="0"/>
                <a:cs typeface="Times New Roman" panose="02020603050405020304" pitchFamily="18" charset="0"/>
              </a:rPr>
              <a:t>The administration may endorse the utilization of the system for high school and college students. </a:t>
            </a:r>
            <a:endParaRPr lang="en-PH"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1" name="TextBox 10">
            <a:extLst>
              <a:ext uri="{FF2B5EF4-FFF2-40B4-BE49-F238E27FC236}">
                <a16:creationId xmlns:a16="http://schemas.microsoft.com/office/drawing/2014/main" id="{E08C3CAC-BF9F-4DB6-A927-778C7EE763AA}"/>
              </a:ext>
            </a:extLst>
          </p:cNvPr>
          <p:cNvSpPr txBox="1"/>
          <p:nvPr/>
        </p:nvSpPr>
        <p:spPr>
          <a:xfrm>
            <a:off x="990667" y="2311055"/>
            <a:ext cx="9438793" cy="1675267"/>
          </a:xfrm>
          <a:prstGeom prst="rect">
            <a:avLst/>
          </a:prstGeom>
          <a:noFill/>
        </p:spPr>
        <p:txBody>
          <a:bodyPr wrap="square">
            <a:spAutoFit/>
          </a:bodyPr>
          <a:lstStyle/>
          <a:p>
            <a:pPr lvl="0" algn="just">
              <a:lnSpc>
                <a:spcPct val="200000"/>
              </a:lnSpc>
              <a:spcBef>
                <a:spcPts val="1200"/>
              </a:spcBef>
              <a:spcAft>
                <a:spcPts val="1000"/>
              </a:spcAft>
            </a:pPr>
            <a:r>
              <a:rPr lang="en-PH" sz="1800" dirty="0">
                <a:effectLst/>
                <a:latin typeface="Times New Roman" panose="02020603050405020304" pitchFamily="18" charset="0"/>
                <a:ea typeface="Times New Roman" panose="02020603050405020304" pitchFamily="18" charset="0"/>
                <a:cs typeface="Times New Roman" panose="02020603050405020304" pitchFamily="18" charset="0"/>
              </a:rPr>
              <a:t>2. Working students and people who have back subjects may use the system for a more systematic and time-efficient daily use. And for more reliable and efficient processes of scheduling their session.</a:t>
            </a:r>
            <a:endParaRPr lang="en-PH"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3" name="TextBox 12">
            <a:extLst>
              <a:ext uri="{FF2B5EF4-FFF2-40B4-BE49-F238E27FC236}">
                <a16:creationId xmlns:a16="http://schemas.microsoft.com/office/drawing/2014/main" id="{4EE13AEE-FD75-4431-97F8-49CA5AA87C0F}"/>
              </a:ext>
            </a:extLst>
          </p:cNvPr>
          <p:cNvSpPr txBox="1"/>
          <p:nvPr/>
        </p:nvSpPr>
        <p:spPr>
          <a:xfrm>
            <a:off x="990667" y="3901447"/>
            <a:ext cx="9438792" cy="1957395"/>
          </a:xfrm>
          <a:prstGeom prst="rect">
            <a:avLst/>
          </a:prstGeom>
          <a:noFill/>
        </p:spPr>
        <p:txBody>
          <a:bodyPr wrap="square">
            <a:spAutoFit/>
          </a:bodyPr>
          <a:lstStyle/>
          <a:p>
            <a:pPr lvl="0" algn="just">
              <a:lnSpc>
                <a:spcPct val="200000"/>
              </a:lnSpc>
              <a:spcBef>
                <a:spcPts val="1200"/>
              </a:spcBef>
              <a:spcAft>
                <a:spcPts val="1000"/>
              </a:spcAft>
            </a:pPr>
            <a:r>
              <a:rPr lang="en-PH" sz="1800" dirty="0">
                <a:effectLst/>
                <a:latin typeface="Times New Roman" panose="02020603050405020304" pitchFamily="18" charset="0"/>
                <a:ea typeface="Times New Roman" panose="02020603050405020304" pitchFamily="18" charset="0"/>
                <a:cs typeface="Times New Roman" panose="02020603050405020304" pitchFamily="18" charset="0"/>
              </a:rPr>
              <a:t>3. As end-users, the target participant may use it for fast </a:t>
            </a:r>
            <a:r>
              <a:rPr lang="en-PH" sz="1800" dirty="0">
                <a:effectLst/>
                <a:latin typeface="Times New Roman" panose="02020603050405020304" pitchFamily="18" charset="0"/>
                <a:ea typeface="Calibri" panose="020F0502020204030204" pitchFamily="34" charset="0"/>
                <a:cs typeface="Times New Roman" panose="02020603050405020304" pitchFamily="18" charset="0"/>
              </a:rPr>
              <a:t>checking of activities and lessons.</a:t>
            </a:r>
            <a:endParaRPr lang="en-PH" sz="1800" dirty="0">
              <a:effectLst/>
              <a:latin typeface="Calibri" panose="020F0502020204030204" pitchFamily="34" charset="0"/>
              <a:ea typeface="Calibri" panose="020F0502020204030204" pitchFamily="34" charset="0"/>
              <a:cs typeface="Times New Roman" panose="02020603050405020304" pitchFamily="18" charset="0"/>
            </a:endParaRPr>
          </a:p>
          <a:p>
            <a:pPr lvl="0" algn="just">
              <a:lnSpc>
                <a:spcPct val="200000"/>
              </a:lnSpc>
              <a:spcBef>
                <a:spcPts val="1200"/>
              </a:spcBef>
              <a:spcAft>
                <a:spcPts val="1000"/>
              </a:spcAft>
            </a:pPr>
            <a:r>
              <a:rPr lang="en-PH" sz="1800" dirty="0">
                <a:effectLst/>
                <a:latin typeface="Times New Roman" panose="02020603050405020304" pitchFamily="18" charset="0"/>
                <a:ea typeface="Calibri" panose="020F0502020204030204" pitchFamily="34" charset="0"/>
                <a:cs typeface="Times New Roman" panose="02020603050405020304" pitchFamily="18" charset="0"/>
              </a:rPr>
              <a:t>4. Future researchers may improve the system as they provide innovations for its features in the future. </a:t>
            </a:r>
            <a:endParaRPr lang="en-PH"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3154269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2FB67F9-767D-4903-B48C-AE096198D8C8}"/>
              </a:ext>
            </a:extLst>
          </p:cNvPr>
          <p:cNvSpPr>
            <a:spLocks noGrp="1"/>
          </p:cNvSpPr>
          <p:nvPr>
            <p:ph idx="1"/>
          </p:nvPr>
        </p:nvSpPr>
        <p:spPr>
          <a:xfrm>
            <a:off x="1220891" y="2107097"/>
            <a:ext cx="9750218" cy="2093842"/>
          </a:xfrm>
        </p:spPr>
        <p:txBody>
          <a:bodyPr/>
          <a:lstStyle/>
          <a:p>
            <a:pPr marL="0" indent="0">
              <a:buNone/>
            </a:pPr>
            <a:r>
              <a:rPr lang="en-PH" sz="9600" dirty="0">
                <a:solidFill>
                  <a:schemeClr val="accent3">
                    <a:lumMod val="60000"/>
                    <a:lumOff val="40000"/>
                  </a:schemeClr>
                </a:solidFill>
              </a:rPr>
              <a:t>THANK YOU PO!</a:t>
            </a:r>
          </a:p>
          <a:p>
            <a:pPr marL="0" indent="0">
              <a:buNone/>
            </a:pPr>
            <a:endParaRPr lang="en-PH" dirty="0"/>
          </a:p>
        </p:txBody>
      </p:sp>
    </p:spTree>
    <p:extLst>
      <p:ext uri="{BB962C8B-B14F-4D97-AF65-F5344CB8AC3E}">
        <p14:creationId xmlns:p14="http://schemas.microsoft.com/office/powerpoint/2010/main" val="584048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E90CD6A-B10C-4E49-84AE-378722665316}"/>
              </a:ext>
            </a:extLst>
          </p:cNvPr>
          <p:cNvSpPr txBox="1"/>
          <p:nvPr/>
        </p:nvSpPr>
        <p:spPr>
          <a:xfrm>
            <a:off x="196239" y="220599"/>
            <a:ext cx="5714230" cy="2277547"/>
          </a:xfrm>
          <a:prstGeom prst="rect">
            <a:avLst/>
          </a:prstGeom>
          <a:noFill/>
        </p:spPr>
        <p:txBody>
          <a:bodyPr wrap="square">
            <a:spAutoFit/>
          </a:bodyPr>
          <a:lstStyle/>
          <a:p>
            <a:pPr algn="l"/>
            <a:r>
              <a:rPr lang="en-US" sz="2800" b="0" i="0">
                <a:solidFill>
                  <a:srgbClr val="FF0000"/>
                </a:solidFill>
                <a:effectLst/>
                <a:latin typeface="Segoe UI" panose="020B0502040204020203" pitchFamily="34" charset="0"/>
              </a:rPr>
              <a:t>COMMENTS FROM THE PANEL:</a:t>
            </a:r>
          </a:p>
          <a:p>
            <a:pPr algn="l"/>
            <a:endParaRPr lang="en-US">
              <a:solidFill>
                <a:srgbClr val="FF0000"/>
              </a:solidFill>
              <a:latin typeface="Segoe UI" panose="020B0502040204020203" pitchFamily="34" charset="0"/>
            </a:endParaRPr>
          </a:p>
          <a:p>
            <a:pPr algn="l"/>
            <a:endParaRPr lang="en-US" b="0" i="0">
              <a:solidFill>
                <a:srgbClr val="FF0000"/>
              </a:solidFill>
              <a:effectLst/>
              <a:latin typeface="Segoe UI" panose="020B0502040204020203" pitchFamily="34" charset="0"/>
            </a:endParaRPr>
          </a:p>
          <a:p>
            <a:pPr algn="l"/>
            <a:endParaRPr lang="en-US">
              <a:solidFill>
                <a:srgbClr val="FF0000"/>
              </a:solidFill>
              <a:latin typeface="Segoe UI" panose="020B0502040204020203" pitchFamily="34" charset="0"/>
            </a:endParaRPr>
          </a:p>
          <a:p>
            <a:pPr algn="l"/>
            <a:r>
              <a:rPr lang="en-US" b="0" i="0">
                <a:solidFill>
                  <a:srgbClr val="FF0000"/>
                </a:solidFill>
                <a:effectLst/>
                <a:latin typeface="Segoe UI" panose="020B0502040204020203" pitchFamily="34" charset="0"/>
              </a:rPr>
              <a:t>2</a:t>
            </a:r>
            <a:r>
              <a:rPr lang="en-US" b="0" i="0">
                <a:effectLst/>
                <a:latin typeface="Segoe UI" panose="020B0502040204020203" pitchFamily="34" charset="0"/>
              </a:rPr>
              <a:t> . </a:t>
            </a:r>
            <a:r>
              <a:rPr lang="en-US" sz="2000" b="1" i="0">
                <a:effectLst/>
                <a:latin typeface="Segoe UI" panose="020B0502040204020203" pitchFamily="34" charset="0"/>
              </a:rPr>
              <a:t>Include all modules in the FRs. You only included the login. Indicate also the payment mechanism</a:t>
            </a:r>
            <a:r>
              <a:rPr lang="en-US" b="0" i="0">
                <a:effectLst/>
                <a:latin typeface="Segoe UI" panose="020B0502040204020203" pitchFamily="34" charset="0"/>
              </a:rPr>
              <a:t>. </a:t>
            </a:r>
            <a:endParaRPr lang="en-US" b="0" i="0" dirty="0">
              <a:effectLst/>
              <a:latin typeface="Segoe UI" panose="020B0502040204020203" pitchFamily="34" charset="0"/>
            </a:endParaRPr>
          </a:p>
        </p:txBody>
      </p:sp>
      <p:pic>
        <p:nvPicPr>
          <p:cNvPr id="9" name="Picture 8" descr="Text&#10;&#10;Description automatically generated with low confidence">
            <a:extLst>
              <a:ext uri="{FF2B5EF4-FFF2-40B4-BE49-F238E27FC236}">
                <a16:creationId xmlns:a16="http://schemas.microsoft.com/office/drawing/2014/main" id="{74C9A763-5656-4203-B06A-23647C72A95B}"/>
              </a:ext>
            </a:extLst>
          </p:cNvPr>
          <p:cNvPicPr>
            <a:picLocks noChangeAspect="1"/>
          </p:cNvPicPr>
          <p:nvPr/>
        </p:nvPicPr>
        <p:blipFill rotWithShape="1">
          <a:blip r:embed="rId2">
            <a:extLst>
              <a:ext uri="{28A0092B-C50C-407E-A947-70E740481C1C}">
                <a14:useLocalDpi xmlns:a14="http://schemas.microsoft.com/office/drawing/2010/main" val="0"/>
              </a:ext>
            </a:extLst>
          </a:blip>
          <a:srcRect l="20502" t="2644" r="22216" b="6509"/>
          <a:stretch/>
        </p:blipFill>
        <p:spPr>
          <a:xfrm>
            <a:off x="2804157" y="2335237"/>
            <a:ext cx="3688246" cy="4302164"/>
          </a:xfrm>
          <a:prstGeom prst="rect">
            <a:avLst/>
          </a:prstGeom>
        </p:spPr>
      </p:pic>
      <p:pic>
        <p:nvPicPr>
          <p:cNvPr id="2" name="Picture 1">
            <a:extLst>
              <a:ext uri="{FF2B5EF4-FFF2-40B4-BE49-F238E27FC236}">
                <a16:creationId xmlns:a16="http://schemas.microsoft.com/office/drawing/2014/main" id="{434FEEDF-6390-47CE-B5F8-6533DB10EF87}"/>
              </a:ext>
            </a:extLst>
          </p:cNvPr>
          <p:cNvPicPr>
            <a:picLocks noChangeAspect="1"/>
          </p:cNvPicPr>
          <p:nvPr/>
        </p:nvPicPr>
        <p:blipFill>
          <a:blip r:embed="rId3"/>
          <a:stretch>
            <a:fillRect/>
          </a:stretch>
        </p:blipFill>
        <p:spPr>
          <a:xfrm>
            <a:off x="6570175" y="2065005"/>
            <a:ext cx="4548010" cy="4572396"/>
          </a:xfrm>
          <a:prstGeom prst="rect">
            <a:avLst/>
          </a:prstGeom>
        </p:spPr>
      </p:pic>
    </p:spTree>
    <p:extLst>
      <p:ext uri="{BB962C8B-B14F-4D97-AF65-F5344CB8AC3E}">
        <p14:creationId xmlns:p14="http://schemas.microsoft.com/office/powerpoint/2010/main" val="10817588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8" name="Picture 10">
            <a:extLst>
              <a:ext uri="{FF2B5EF4-FFF2-40B4-BE49-F238E27FC236}">
                <a16:creationId xmlns:a16="http://schemas.microsoft.com/office/drawing/2014/main" id="{3CC8D252-8044-458D-A776-6A5833FEFD2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9" name="Picture 12">
            <a:extLst>
              <a:ext uri="{FF2B5EF4-FFF2-40B4-BE49-F238E27FC236}">
                <a16:creationId xmlns:a16="http://schemas.microsoft.com/office/drawing/2014/main" id="{E884AA69-7728-499C-8FA7-A3FCA738EB7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0" name="Oval 14">
            <a:extLst>
              <a:ext uri="{FF2B5EF4-FFF2-40B4-BE49-F238E27FC236}">
                <a16:creationId xmlns:a16="http://schemas.microsoft.com/office/drawing/2014/main" id="{79760FB8-CC91-426C-9EF3-A58786866B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2" name="Picture 16">
            <a:extLst>
              <a:ext uri="{FF2B5EF4-FFF2-40B4-BE49-F238E27FC236}">
                <a16:creationId xmlns:a16="http://schemas.microsoft.com/office/drawing/2014/main" id="{CE274F2C-FBD9-4A60-B6A0-FB7532F599F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4" name="Picture 18">
            <a:extLst>
              <a:ext uri="{FF2B5EF4-FFF2-40B4-BE49-F238E27FC236}">
                <a16:creationId xmlns:a16="http://schemas.microsoft.com/office/drawing/2014/main" id="{D543DFE3-F007-48D9-A223-F7351802D47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6" name="Rectangle 20">
            <a:extLst>
              <a:ext uri="{FF2B5EF4-FFF2-40B4-BE49-F238E27FC236}">
                <a16:creationId xmlns:a16="http://schemas.microsoft.com/office/drawing/2014/main" id="{09E7EBD1-9868-4F2F-B4FF-A89B93CFB6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8" name="Rectangle 22">
            <a:extLst>
              <a:ext uri="{FF2B5EF4-FFF2-40B4-BE49-F238E27FC236}">
                <a16:creationId xmlns:a16="http://schemas.microsoft.com/office/drawing/2014/main" id="{B77F70CF-51B7-4A07-A16B-70DFA49427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24">
            <a:extLst>
              <a:ext uri="{FF2B5EF4-FFF2-40B4-BE49-F238E27FC236}">
                <a16:creationId xmlns:a16="http://schemas.microsoft.com/office/drawing/2014/main" id="{C98594B0-DC7B-4BAF-B0F2-8557CBDE6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4661461" cy="5897880"/>
          </a:xfrm>
          <a:prstGeom prst="rect">
            <a:avLst/>
          </a:prstGeom>
          <a:solidFill>
            <a:srgbClr val="FFFFFF"/>
          </a:solidFill>
          <a:ln w="222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48F0635A-98FD-48E6-95ED-24F47356E879}"/>
              </a:ext>
            </a:extLst>
          </p:cNvPr>
          <p:cNvPicPr>
            <a:picLocks noChangeAspect="1"/>
          </p:cNvPicPr>
          <p:nvPr/>
        </p:nvPicPr>
        <p:blipFill>
          <a:blip r:embed="rId7"/>
          <a:stretch>
            <a:fillRect/>
          </a:stretch>
        </p:blipFill>
        <p:spPr>
          <a:xfrm>
            <a:off x="643466" y="1242393"/>
            <a:ext cx="4329482" cy="4373213"/>
          </a:xfrm>
          <a:prstGeom prst="rect">
            <a:avLst/>
          </a:prstGeom>
        </p:spPr>
      </p:pic>
      <p:sp>
        <p:nvSpPr>
          <p:cNvPr id="22" name="Rectangle 26">
            <a:extLst>
              <a:ext uri="{FF2B5EF4-FFF2-40B4-BE49-F238E27FC236}">
                <a16:creationId xmlns:a16="http://schemas.microsoft.com/office/drawing/2014/main" id="{27A76E6C-02DD-4FDA-9F96-21BD3F4E45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9341" y="480060"/>
            <a:ext cx="4661460" cy="5897880"/>
          </a:xfrm>
          <a:prstGeom prst="rect">
            <a:avLst/>
          </a:prstGeom>
          <a:solidFill>
            <a:srgbClr val="FFFFFF"/>
          </a:solidFill>
          <a:ln w="222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Text, table&#10;&#10;Description automatically generated with medium confidence">
            <a:extLst>
              <a:ext uri="{FF2B5EF4-FFF2-40B4-BE49-F238E27FC236}">
                <a16:creationId xmlns:a16="http://schemas.microsoft.com/office/drawing/2014/main" id="{C09D5E5A-7DE2-4233-AEBB-B73E86E21383}"/>
              </a:ext>
            </a:extLst>
          </p:cNvPr>
          <p:cNvPicPr>
            <a:picLocks noGrp="1" noChangeAspect="1"/>
          </p:cNvPicPr>
          <p:nvPr>
            <p:ph idx="1"/>
          </p:nvPr>
        </p:nvPicPr>
        <p:blipFill rotWithShape="1">
          <a:blip r:embed="rId8">
            <a:extLst>
              <a:ext uri="{28A0092B-C50C-407E-A947-70E740481C1C}">
                <a14:useLocalDpi xmlns:a14="http://schemas.microsoft.com/office/drawing/2010/main" val="0"/>
              </a:ext>
            </a:extLst>
          </a:blip>
          <a:srcRect l="20317" r="21136"/>
          <a:stretch/>
        </p:blipFill>
        <p:spPr>
          <a:xfrm>
            <a:off x="5462369" y="1348688"/>
            <a:ext cx="4330526" cy="4160624"/>
          </a:xfrm>
          <a:prstGeom prst="rect">
            <a:avLst/>
          </a:prstGeom>
        </p:spPr>
      </p:pic>
      <p:sp>
        <p:nvSpPr>
          <p:cNvPr id="29" name="Rectangle 28">
            <a:extLst>
              <a:ext uri="{FF2B5EF4-FFF2-40B4-BE49-F238E27FC236}">
                <a16:creationId xmlns:a16="http://schemas.microsoft.com/office/drawing/2014/main" id="{D4D9AAD4-B929-4AE3-A27C-651AF2069E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7521914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BD3FFD-CB2A-4D78-AEB7-01D555B606AE}"/>
              </a:ext>
            </a:extLst>
          </p:cNvPr>
          <p:cNvSpPr>
            <a:spLocks noGrp="1"/>
          </p:cNvSpPr>
          <p:nvPr>
            <p:ph type="title"/>
          </p:nvPr>
        </p:nvSpPr>
        <p:spPr>
          <a:xfrm>
            <a:off x="971510" y="160560"/>
            <a:ext cx="8911687" cy="1648832"/>
          </a:xfrm>
        </p:spPr>
        <p:txBody>
          <a:bodyPr>
            <a:normAutofit fontScale="90000"/>
          </a:bodyPr>
          <a:lstStyle/>
          <a:p>
            <a:r>
              <a:rPr lang="en-US" sz="3100" dirty="0">
                <a:solidFill>
                  <a:srgbClr val="FF0000"/>
                </a:solidFill>
                <a:latin typeface="Segoe UI" panose="020B0502040204020203" pitchFamily="34" charset="0"/>
              </a:rPr>
              <a:t>COMMENTS FROM THE PANEL:</a:t>
            </a:r>
            <a:br>
              <a:rPr lang="en-US" sz="3100" dirty="0">
                <a:solidFill>
                  <a:srgbClr val="FF0000"/>
                </a:solidFill>
                <a:latin typeface="Segoe UI" panose="020B0502040204020203" pitchFamily="34" charset="0"/>
              </a:rPr>
            </a:br>
            <a:br>
              <a:rPr lang="en-US" dirty="0">
                <a:solidFill>
                  <a:srgbClr val="FF0000"/>
                </a:solidFill>
                <a:latin typeface="Segoe UI" panose="020B0502040204020203" pitchFamily="34" charset="0"/>
              </a:rPr>
            </a:br>
            <a:r>
              <a:rPr lang="en-US" dirty="0">
                <a:solidFill>
                  <a:srgbClr val="FF0000"/>
                </a:solidFill>
                <a:latin typeface="Segoe UI" panose="020B0502040204020203" pitchFamily="34" charset="0"/>
              </a:rPr>
              <a:t>3.</a:t>
            </a:r>
            <a:r>
              <a:rPr lang="en-US" b="0" i="0" dirty="0">
                <a:solidFill>
                  <a:srgbClr val="FF0000"/>
                </a:solidFill>
                <a:effectLst/>
                <a:latin typeface="Segoe UI" panose="020B0502040204020203" pitchFamily="34" charset="0"/>
              </a:rPr>
              <a:t> </a:t>
            </a:r>
            <a:r>
              <a:rPr lang="en-US" b="0" i="0" dirty="0">
                <a:effectLst/>
                <a:latin typeface="Segoe UI" panose="020B0502040204020203" pitchFamily="34" charset="0"/>
              </a:rPr>
              <a:t>Where’s the library? Where’s is the billing? </a:t>
            </a:r>
            <a:br>
              <a:rPr lang="en-US" b="0" i="0" dirty="0">
                <a:effectLst/>
                <a:latin typeface="Segoe UI" panose="020B0502040204020203" pitchFamily="34" charset="0"/>
              </a:rPr>
            </a:br>
            <a:endParaRPr lang="en-PH" dirty="0"/>
          </a:p>
        </p:txBody>
      </p:sp>
      <p:pic>
        <p:nvPicPr>
          <p:cNvPr id="13" name="Picture 12" descr="Graphical user interface, application&#10;&#10;Description automatically generated">
            <a:extLst>
              <a:ext uri="{FF2B5EF4-FFF2-40B4-BE49-F238E27FC236}">
                <a16:creationId xmlns:a16="http://schemas.microsoft.com/office/drawing/2014/main" id="{D5214634-D273-46B6-B723-6B254D068532}"/>
              </a:ext>
            </a:extLst>
          </p:cNvPr>
          <p:cNvPicPr>
            <a:picLocks noChangeAspect="1"/>
          </p:cNvPicPr>
          <p:nvPr/>
        </p:nvPicPr>
        <p:blipFill rotWithShape="1">
          <a:blip r:embed="rId2">
            <a:extLst>
              <a:ext uri="{28A0092B-C50C-407E-A947-70E740481C1C}">
                <a14:useLocalDpi xmlns:a14="http://schemas.microsoft.com/office/drawing/2010/main" val="0"/>
              </a:ext>
            </a:extLst>
          </a:blip>
          <a:srcRect l="23906" t="4445" r="25781" b="8591"/>
          <a:stretch/>
        </p:blipFill>
        <p:spPr>
          <a:xfrm>
            <a:off x="5427354" y="2438399"/>
            <a:ext cx="6134102" cy="4259041"/>
          </a:xfrm>
          <a:prstGeom prst="rect">
            <a:avLst/>
          </a:prstGeom>
        </p:spPr>
      </p:pic>
      <p:pic>
        <p:nvPicPr>
          <p:cNvPr id="6" name="Content Placeholder 5" descr="Graphical user interface, application&#10;&#10;Description automatically generated">
            <a:extLst>
              <a:ext uri="{FF2B5EF4-FFF2-40B4-BE49-F238E27FC236}">
                <a16:creationId xmlns:a16="http://schemas.microsoft.com/office/drawing/2014/main" id="{5C117284-82C1-4170-9D37-181B48698553}"/>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21265" t="25847" r="21052" b="7097"/>
          <a:stretch/>
        </p:blipFill>
        <p:spPr>
          <a:xfrm>
            <a:off x="971510" y="2827606"/>
            <a:ext cx="4304714" cy="2813540"/>
          </a:xfrm>
        </p:spPr>
      </p:pic>
    </p:spTree>
    <p:extLst>
      <p:ext uri="{BB962C8B-B14F-4D97-AF65-F5344CB8AC3E}">
        <p14:creationId xmlns:p14="http://schemas.microsoft.com/office/powerpoint/2010/main" val="42117481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4BFB8A-30B7-4967-A3A8-64FA6FA2E27D}"/>
              </a:ext>
            </a:extLst>
          </p:cNvPr>
          <p:cNvSpPr>
            <a:spLocks noGrp="1"/>
          </p:cNvSpPr>
          <p:nvPr>
            <p:ph type="title"/>
          </p:nvPr>
        </p:nvSpPr>
        <p:spPr>
          <a:xfrm>
            <a:off x="646111" y="452718"/>
            <a:ext cx="9404723" cy="845995"/>
          </a:xfrm>
        </p:spPr>
        <p:txBody>
          <a:bodyPr/>
          <a:lstStyle/>
          <a:p>
            <a:r>
              <a:rPr lang="en-PH" sz="2400" b="1" dirty="0"/>
              <a:t>Objectives 1:</a:t>
            </a:r>
            <a:br>
              <a:rPr lang="en-PH" sz="2400" b="1" dirty="0"/>
            </a:br>
            <a:r>
              <a:rPr lang="en-US" sz="2000" dirty="0">
                <a:effectLst/>
                <a:latin typeface="Times New Roman" panose="02020603050405020304" pitchFamily="18" charset="0"/>
                <a:ea typeface="Times New Roman" panose="02020603050405020304" pitchFamily="18" charset="0"/>
              </a:rPr>
              <a:t>To develop a Web Page or a system with comprehensive features such as;</a:t>
            </a:r>
            <a:br>
              <a:rPr lang="en-PH" sz="2000" dirty="0">
                <a:effectLst/>
                <a:latin typeface="Times New Roman" panose="02020603050405020304" pitchFamily="18" charset="0"/>
                <a:ea typeface="Times New Roman" panose="02020603050405020304" pitchFamily="18" charset="0"/>
              </a:rPr>
            </a:br>
            <a:endParaRPr lang="en-PH" sz="2000" b="1" dirty="0"/>
          </a:p>
        </p:txBody>
      </p:sp>
      <p:sp>
        <p:nvSpPr>
          <p:cNvPr id="3" name="Content Placeholder 2">
            <a:extLst>
              <a:ext uri="{FF2B5EF4-FFF2-40B4-BE49-F238E27FC236}">
                <a16:creationId xmlns:a16="http://schemas.microsoft.com/office/drawing/2014/main" id="{8F44788C-3774-40E8-9B31-DEFBEE694190}"/>
              </a:ext>
            </a:extLst>
          </p:cNvPr>
          <p:cNvSpPr>
            <a:spLocks noGrp="1"/>
          </p:cNvSpPr>
          <p:nvPr>
            <p:ph idx="1"/>
          </p:nvPr>
        </p:nvSpPr>
        <p:spPr>
          <a:xfrm>
            <a:off x="198783" y="1298713"/>
            <a:ext cx="11767929" cy="5208104"/>
          </a:xfrm>
        </p:spPr>
        <p:txBody>
          <a:bodyPr>
            <a:normAutofit/>
          </a:bodyPr>
          <a:lstStyle/>
          <a:p>
            <a:pPr marL="0" indent="0">
              <a:buNone/>
            </a:pPr>
            <a:r>
              <a:rPr lang="en-US" dirty="0">
                <a:effectLst/>
                <a:latin typeface="Times New Roman" panose="02020603050405020304" pitchFamily="18" charset="0"/>
                <a:ea typeface="Times New Roman" panose="02020603050405020304" pitchFamily="18" charset="0"/>
              </a:rPr>
              <a:t>      1.1. Login/Registration Module                                                       1.1.1 </a:t>
            </a:r>
            <a:r>
              <a:rPr lang="en-PH" sz="1800" dirty="0">
                <a:effectLst/>
                <a:latin typeface="Times New Roman" panose="02020603050405020304" pitchFamily="18" charset="0"/>
                <a:ea typeface="Calibri" panose="020F0502020204030204" pitchFamily="34" charset="0"/>
                <a:cs typeface="Times New Roman" panose="02020603050405020304" pitchFamily="18" charset="0"/>
              </a:rPr>
              <a:t>Tutor and Student Registration</a:t>
            </a:r>
            <a:endParaRPr lang="en-PH"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r>
              <a:rPr lang="en-PH" dirty="0"/>
              <a:t>                                                                                                         </a:t>
            </a:r>
          </a:p>
        </p:txBody>
      </p:sp>
      <p:pic>
        <p:nvPicPr>
          <p:cNvPr id="9" name="Picture 8" descr="Graphical user interface, application, Word&#10;&#10;Description automatically generated">
            <a:extLst>
              <a:ext uri="{FF2B5EF4-FFF2-40B4-BE49-F238E27FC236}">
                <a16:creationId xmlns:a16="http://schemas.microsoft.com/office/drawing/2014/main" id="{1903E51E-09D1-40E3-95E4-A14BBFF59847}"/>
              </a:ext>
            </a:extLst>
          </p:cNvPr>
          <p:cNvPicPr>
            <a:picLocks noChangeAspect="1"/>
          </p:cNvPicPr>
          <p:nvPr/>
        </p:nvPicPr>
        <p:blipFill rotWithShape="1">
          <a:blip r:embed="rId2">
            <a:extLst>
              <a:ext uri="{28A0092B-C50C-407E-A947-70E740481C1C}">
                <a14:useLocalDpi xmlns:a14="http://schemas.microsoft.com/office/drawing/2010/main" val="0"/>
              </a:ext>
            </a:extLst>
          </a:blip>
          <a:srcRect l="26653" t="31264" r="25808" b="39071"/>
          <a:stretch/>
        </p:blipFill>
        <p:spPr>
          <a:xfrm>
            <a:off x="5553272" y="2058569"/>
            <a:ext cx="5795890" cy="2033397"/>
          </a:xfrm>
          <a:prstGeom prst="rect">
            <a:avLst/>
          </a:prstGeom>
        </p:spPr>
      </p:pic>
      <p:pic>
        <p:nvPicPr>
          <p:cNvPr id="11" name="Picture 10" descr="Graphical user interface, application, Word&#10;&#10;Description automatically generated">
            <a:extLst>
              <a:ext uri="{FF2B5EF4-FFF2-40B4-BE49-F238E27FC236}">
                <a16:creationId xmlns:a16="http://schemas.microsoft.com/office/drawing/2014/main" id="{CC02BABC-13CD-42F8-BEF2-F065C112DA28}"/>
              </a:ext>
            </a:extLst>
          </p:cNvPr>
          <p:cNvPicPr>
            <a:picLocks noChangeAspect="1"/>
          </p:cNvPicPr>
          <p:nvPr/>
        </p:nvPicPr>
        <p:blipFill rotWithShape="1">
          <a:blip r:embed="rId3">
            <a:extLst>
              <a:ext uri="{28A0092B-C50C-407E-A947-70E740481C1C}">
                <a14:useLocalDpi xmlns:a14="http://schemas.microsoft.com/office/drawing/2010/main" val="0"/>
              </a:ext>
            </a:extLst>
          </a:blip>
          <a:srcRect l="31523" t="37868" r="30108" b="21804"/>
          <a:stretch/>
        </p:blipFill>
        <p:spPr>
          <a:xfrm>
            <a:off x="602260" y="1948069"/>
            <a:ext cx="4678018" cy="2764300"/>
          </a:xfrm>
          <a:prstGeom prst="rect">
            <a:avLst/>
          </a:prstGeom>
        </p:spPr>
      </p:pic>
      <p:pic>
        <p:nvPicPr>
          <p:cNvPr id="13" name="Picture 12" descr="Graphical user interface, application, Word&#10;&#10;Description automatically generated">
            <a:extLst>
              <a:ext uri="{FF2B5EF4-FFF2-40B4-BE49-F238E27FC236}">
                <a16:creationId xmlns:a16="http://schemas.microsoft.com/office/drawing/2014/main" id="{A422718F-573E-494E-81B9-41D14E483DEB}"/>
              </a:ext>
            </a:extLst>
          </p:cNvPr>
          <p:cNvPicPr>
            <a:picLocks noChangeAspect="1"/>
          </p:cNvPicPr>
          <p:nvPr/>
        </p:nvPicPr>
        <p:blipFill rotWithShape="1">
          <a:blip r:embed="rId4">
            <a:extLst>
              <a:ext uri="{28A0092B-C50C-407E-A947-70E740481C1C}">
                <a14:useLocalDpi xmlns:a14="http://schemas.microsoft.com/office/drawing/2010/main" val="0"/>
              </a:ext>
            </a:extLst>
          </a:blip>
          <a:srcRect l="31527" t="35891" r="29126" b="33936"/>
          <a:stretch/>
        </p:blipFill>
        <p:spPr>
          <a:xfrm>
            <a:off x="5683755" y="4337023"/>
            <a:ext cx="4797083" cy="2068259"/>
          </a:xfrm>
          <a:prstGeom prst="rect">
            <a:avLst/>
          </a:prstGeom>
        </p:spPr>
      </p:pic>
    </p:spTree>
    <p:extLst>
      <p:ext uri="{BB962C8B-B14F-4D97-AF65-F5344CB8AC3E}">
        <p14:creationId xmlns:p14="http://schemas.microsoft.com/office/powerpoint/2010/main" val="32899801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AC6D1A-7F12-4689-A092-451FF1DB28B9}"/>
              </a:ext>
            </a:extLst>
          </p:cNvPr>
          <p:cNvSpPr>
            <a:spLocks noGrp="1"/>
          </p:cNvSpPr>
          <p:nvPr>
            <p:ph type="title"/>
          </p:nvPr>
        </p:nvSpPr>
        <p:spPr>
          <a:xfrm>
            <a:off x="646111" y="452718"/>
            <a:ext cx="9404723" cy="925916"/>
          </a:xfrm>
        </p:spPr>
        <p:txBody>
          <a:bodyPr/>
          <a:lstStyle/>
          <a:p>
            <a:r>
              <a:rPr lang="en-PH" sz="4400" dirty="0">
                <a:effectLst/>
                <a:latin typeface="Times New Roman" panose="02020603050405020304" pitchFamily="18" charset="0"/>
                <a:ea typeface="Calibri" panose="020F0502020204030204" pitchFamily="34" charset="0"/>
                <a:cs typeface="Times New Roman" panose="02020603050405020304" pitchFamily="18" charset="0"/>
              </a:rPr>
              <a:t>1.2. Dashboard User/Tutor</a:t>
            </a:r>
            <a:endParaRPr lang="en-PH" dirty="0"/>
          </a:p>
        </p:txBody>
      </p:sp>
      <p:pic>
        <p:nvPicPr>
          <p:cNvPr id="4" name="Content Placeholder 3">
            <a:extLst>
              <a:ext uri="{FF2B5EF4-FFF2-40B4-BE49-F238E27FC236}">
                <a16:creationId xmlns:a16="http://schemas.microsoft.com/office/drawing/2014/main" id="{E8C041B6-D52A-438A-8AC7-FD2CBB8DD13A}"/>
              </a:ext>
            </a:extLst>
          </p:cNvPr>
          <p:cNvPicPr>
            <a:picLocks noGrp="1" noChangeAspect="1"/>
          </p:cNvPicPr>
          <p:nvPr>
            <p:ph idx="1"/>
          </p:nvPr>
        </p:nvPicPr>
        <p:blipFill>
          <a:blip r:embed="rId2"/>
          <a:stretch>
            <a:fillRect/>
          </a:stretch>
        </p:blipFill>
        <p:spPr>
          <a:xfrm>
            <a:off x="928469" y="1378634"/>
            <a:ext cx="10016196" cy="5026648"/>
          </a:xfrm>
          <a:prstGeom prst="rect">
            <a:avLst/>
          </a:prstGeom>
        </p:spPr>
      </p:pic>
    </p:spTree>
    <p:extLst>
      <p:ext uri="{BB962C8B-B14F-4D97-AF65-F5344CB8AC3E}">
        <p14:creationId xmlns:p14="http://schemas.microsoft.com/office/powerpoint/2010/main" val="9451295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30E72B-37C5-43E1-9543-1DE802BDB8E5}"/>
              </a:ext>
            </a:extLst>
          </p:cNvPr>
          <p:cNvSpPr>
            <a:spLocks noGrp="1"/>
          </p:cNvSpPr>
          <p:nvPr>
            <p:ph type="title"/>
          </p:nvPr>
        </p:nvSpPr>
        <p:spPr>
          <a:xfrm>
            <a:off x="646112" y="452718"/>
            <a:ext cx="9404723" cy="1400530"/>
          </a:xfrm>
        </p:spPr>
        <p:txBody>
          <a:bodyPr/>
          <a:lstStyle/>
          <a:p>
            <a:r>
              <a:rPr lang="en-PH" sz="1800" dirty="0">
                <a:effectLst/>
                <a:latin typeface="Times New Roman" panose="02020603050405020304" pitchFamily="18" charset="0"/>
                <a:ea typeface="Calibri" panose="020F0502020204030204" pitchFamily="34" charset="0"/>
                <a:cs typeface="Times New Roman" panose="02020603050405020304" pitchFamily="18" charset="0"/>
              </a:rPr>
              <a:t>1.3.1. Payment Transactions</a:t>
            </a:r>
            <a:br>
              <a:rPr lang="en-PH" sz="1800" dirty="0">
                <a:effectLst/>
                <a:latin typeface="Calibri" panose="020F0502020204030204" pitchFamily="34" charset="0"/>
                <a:ea typeface="Calibri" panose="020F0502020204030204" pitchFamily="34" charset="0"/>
                <a:cs typeface="Times New Roman" panose="02020603050405020304" pitchFamily="18" charset="0"/>
              </a:rPr>
            </a:br>
            <a:endParaRPr lang="en-PH" dirty="0"/>
          </a:p>
        </p:txBody>
      </p:sp>
      <p:pic>
        <p:nvPicPr>
          <p:cNvPr id="4" name="Picture 3">
            <a:extLst>
              <a:ext uri="{FF2B5EF4-FFF2-40B4-BE49-F238E27FC236}">
                <a16:creationId xmlns:a16="http://schemas.microsoft.com/office/drawing/2014/main" id="{99872AF4-5A73-4E9A-B8BA-823823EE5AC2}"/>
              </a:ext>
            </a:extLst>
          </p:cNvPr>
          <p:cNvPicPr>
            <a:picLocks noChangeAspect="1"/>
          </p:cNvPicPr>
          <p:nvPr/>
        </p:nvPicPr>
        <p:blipFill rotWithShape="1">
          <a:blip r:embed="rId2"/>
          <a:srcRect b="6803"/>
          <a:stretch/>
        </p:blipFill>
        <p:spPr>
          <a:xfrm>
            <a:off x="646113" y="942536"/>
            <a:ext cx="9404722" cy="5627077"/>
          </a:xfrm>
          <a:prstGeom prst="rect">
            <a:avLst/>
          </a:prstGeom>
        </p:spPr>
      </p:pic>
    </p:spTree>
    <p:extLst>
      <p:ext uri="{BB962C8B-B14F-4D97-AF65-F5344CB8AC3E}">
        <p14:creationId xmlns:p14="http://schemas.microsoft.com/office/powerpoint/2010/main" val="17677232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9912DE-A7A8-4666-A1A1-3E404E9A71FE}"/>
              </a:ext>
            </a:extLst>
          </p:cNvPr>
          <p:cNvSpPr>
            <a:spLocks noGrp="1"/>
          </p:cNvSpPr>
          <p:nvPr>
            <p:ph type="title"/>
          </p:nvPr>
        </p:nvSpPr>
        <p:spPr>
          <a:xfrm>
            <a:off x="21571" y="0"/>
            <a:ext cx="9404723" cy="1057522"/>
          </a:xfrm>
        </p:spPr>
        <p:txBody>
          <a:bodyPr/>
          <a:lstStyle/>
          <a:p>
            <a:br>
              <a:rPr lang="en-PH" sz="2000" dirty="0">
                <a:effectLst/>
                <a:latin typeface="Times New Roman" panose="02020603050405020304" pitchFamily="18" charset="0"/>
                <a:ea typeface="Calibri" panose="020F0502020204030204" pitchFamily="34" charset="0"/>
                <a:cs typeface="Times New Roman" panose="02020603050405020304" pitchFamily="18" charset="0"/>
              </a:rPr>
            </a:br>
            <a:r>
              <a:rPr lang="en-PH" sz="2000" dirty="0">
                <a:effectLst/>
                <a:latin typeface="Times New Roman" panose="02020603050405020304" pitchFamily="18" charset="0"/>
                <a:ea typeface="Calibri" panose="020F0502020204030204" pitchFamily="34" charset="0"/>
                <a:cs typeface="Times New Roman" panose="02020603050405020304" pitchFamily="18" charset="0"/>
              </a:rPr>
              <a:t>  1.3 </a:t>
            </a:r>
            <a:r>
              <a:rPr lang="en-PH" sz="2400" dirty="0">
                <a:effectLst/>
                <a:latin typeface="Times New Roman" panose="02020603050405020304" pitchFamily="18" charset="0"/>
                <a:ea typeface="Calibri" panose="020F0502020204030204" pitchFamily="34" charset="0"/>
                <a:cs typeface="Times New Roman" panose="02020603050405020304" pitchFamily="18" charset="0"/>
              </a:rPr>
              <a:t>Record Management:</a:t>
            </a:r>
            <a:br>
              <a:rPr lang="en-PH" sz="2400" dirty="0">
                <a:effectLst/>
                <a:latin typeface="Calibri" panose="020F0502020204030204" pitchFamily="34" charset="0"/>
                <a:ea typeface="Calibri" panose="020F0502020204030204" pitchFamily="34" charset="0"/>
                <a:cs typeface="Times New Roman" panose="02020603050405020304" pitchFamily="18" charset="0"/>
              </a:rPr>
            </a:br>
            <a:br>
              <a:rPr lang="en-PH" sz="2000" dirty="0">
                <a:effectLst/>
                <a:latin typeface="Calibri" panose="020F0502020204030204" pitchFamily="34" charset="0"/>
                <a:ea typeface="Calibri" panose="020F0502020204030204" pitchFamily="34" charset="0"/>
                <a:cs typeface="Times New Roman" panose="02020603050405020304" pitchFamily="18" charset="0"/>
              </a:rPr>
            </a:br>
            <a:endParaRPr lang="en-PH" sz="2000" dirty="0"/>
          </a:p>
        </p:txBody>
      </p:sp>
      <p:pic>
        <p:nvPicPr>
          <p:cNvPr id="7" name="Picture 6" descr="Graphical user interface, application, Word&#10;&#10;Description automatically generated">
            <a:extLst>
              <a:ext uri="{FF2B5EF4-FFF2-40B4-BE49-F238E27FC236}">
                <a16:creationId xmlns:a16="http://schemas.microsoft.com/office/drawing/2014/main" id="{2B4FD42C-7E99-4450-92ED-1F974AEB2883}"/>
              </a:ext>
            </a:extLst>
          </p:cNvPr>
          <p:cNvPicPr>
            <a:picLocks noChangeAspect="1"/>
          </p:cNvPicPr>
          <p:nvPr/>
        </p:nvPicPr>
        <p:blipFill rotWithShape="1">
          <a:blip r:embed="rId2">
            <a:extLst>
              <a:ext uri="{28A0092B-C50C-407E-A947-70E740481C1C}">
                <a14:useLocalDpi xmlns:a14="http://schemas.microsoft.com/office/drawing/2010/main" val="0"/>
              </a:ext>
            </a:extLst>
          </a:blip>
          <a:srcRect l="24924" t="37327" r="24076" b="23885"/>
          <a:stretch/>
        </p:blipFill>
        <p:spPr>
          <a:xfrm>
            <a:off x="2398157" y="1057522"/>
            <a:ext cx="6935372" cy="2658794"/>
          </a:xfrm>
          <a:prstGeom prst="rect">
            <a:avLst/>
          </a:prstGeom>
        </p:spPr>
      </p:pic>
      <p:sp>
        <p:nvSpPr>
          <p:cNvPr id="13" name="TextBox 12">
            <a:extLst>
              <a:ext uri="{FF2B5EF4-FFF2-40B4-BE49-F238E27FC236}">
                <a16:creationId xmlns:a16="http://schemas.microsoft.com/office/drawing/2014/main" id="{B92635D0-D325-4535-87EC-9259F19E5F7E}"/>
              </a:ext>
            </a:extLst>
          </p:cNvPr>
          <p:cNvSpPr txBox="1"/>
          <p:nvPr/>
        </p:nvSpPr>
        <p:spPr>
          <a:xfrm>
            <a:off x="3869634" y="528761"/>
            <a:ext cx="6096000" cy="1121076"/>
          </a:xfrm>
          <a:prstGeom prst="rect">
            <a:avLst/>
          </a:prstGeom>
          <a:noFill/>
        </p:spPr>
        <p:txBody>
          <a:bodyPr wrap="square">
            <a:spAutoFit/>
          </a:bodyPr>
          <a:lstStyle/>
          <a:p>
            <a:pPr lvl="2" algn="just">
              <a:lnSpc>
                <a:spcPct val="150000"/>
              </a:lnSpc>
              <a:spcBef>
                <a:spcPts val="1200"/>
              </a:spcBef>
              <a:spcAft>
                <a:spcPts val="1000"/>
              </a:spcAft>
            </a:pPr>
            <a:r>
              <a:rPr lang="en-PH" sz="1800" dirty="0">
                <a:effectLst/>
                <a:latin typeface="Times New Roman" panose="02020603050405020304" pitchFamily="18" charset="0"/>
                <a:ea typeface="Calibri" panose="020F0502020204030204" pitchFamily="34" charset="0"/>
                <a:cs typeface="Times New Roman" panose="02020603050405020304" pitchFamily="18" charset="0"/>
              </a:rPr>
              <a:t>1.3.2. Reservation Transactions</a:t>
            </a:r>
            <a:endParaRPr lang="en-PH" sz="1800" dirty="0">
              <a:effectLst/>
              <a:latin typeface="Calibri" panose="020F0502020204030204" pitchFamily="34" charset="0"/>
              <a:ea typeface="Calibri" panose="020F0502020204030204" pitchFamily="34" charset="0"/>
              <a:cs typeface="Times New Roman" panose="02020603050405020304" pitchFamily="18" charset="0"/>
            </a:endParaRPr>
          </a:p>
          <a:p>
            <a:pPr lvl="2" algn="just">
              <a:lnSpc>
                <a:spcPct val="150000"/>
              </a:lnSpc>
              <a:spcBef>
                <a:spcPts val="1200"/>
              </a:spcBef>
              <a:spcAft>
                <a:spcPts val="1000"/>
              </a:spcAft>
            </a:pPr>
            <a:endParaRPr lang="en-PH" sz="16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21" name="Picture 20" descr="Graphical user interface, application, Word&#10;&#10;Description automatically generated">
            <a:extLst>
              <a:ext uri="{FF2B5EF4-FFF2-40B4-BE49-F238E27FC236}">
                <a16:creationId xmlns:a16="http://schemas.microsoft.com/office/drawing/2014/main" id="{C6FA4EC8-4958-4780-92B2-A353A534FEC2}"/>
              </a:ext>
            </a:extLst>
          </p:cNvPr>
          <p:cNvPicPr>
            <a:picLocks noChangeAspect="1"/>
          </p:cNvPicPr>
          <p:nvPr/>
        </p:nvPicPr>
        <p:blipFill rotWithShape="1">
          <a:blip r:embed="rId2">
            <a:extLst>
              <a:ext uri="{28A0092B-C50C-407E-A947-70E740481C1C}">
                <a14:useLocalDpi xmlns:a14="http://schemas.microsoft.com/office/drawing/2010/main" val="0"/>
              </a:ext>
            </a:extLst>
          </a:blip>
          <a:srcRect l="19003" t="37122" r="21796" b="24090"/>
          <a:stretch/>
        </p:blipFill>
        <p:spPr>
          <a:xfrm>
            <a:off x="2398157" y="3938954"/>
            <a:ext cx="6935371" cy="2658794"/>
          </a:xfrm>
          <a:prstGeom prst="rect">
            <a:avLst/>
          </a:prstGeom>
        </p:spPr>
      </p:pic>
    </p:spTree>
    <p:extLst>
      <p:ext uri="{BB962C8B-B14F-4D97-AF65-F5344CB8AC3E}">
        <p14:creationId xmlns:p14="http://schemas.microsoft.com/office/powerpoint/2010/main" val="3028399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emplate>Ion</Template>
  <TotalTime>365</TotalTime>
  <Words>437</Words>
  <Application>Microsoft Office PowerPoint</Application>
  <PresentationFormat>Widescreen</PresentationFormat>
  <Paragraphs>48</Paragraphs>
  <Slides>28</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28</vt:i4>
      </vt:variant>
    </vt:vector>
  </HeadingPairs>
  <TitlesOfParts>
    <vt:vector size="35" baseType="lpstr">
      <vt:lpstr>Arial</vt:lpstr>
      <vt:lpstr>Calibri</vt:lpstr>
      <vt:lpstr>Century Gothic</vt:lpstr>
      <vt:lpstr>Segoe UI</vt:lpstr>
      <vt:lpstr>Times New Roman</vt:lpstr>
      <vt:lpstr>Wingdings 3</vt:lpstr>
      <vt:lpstr>Ion</vt:lpstr>
      <vt:lpstr>Online Private Tutor System </vt:lpstr>
      <vt:lpstr>PowerPoint Presentation</vt:lpstr>
      <vt:lpstr>PowerPoint Presentation</vt:lpstr>
      <vt:lpstr>PowerPoint Presentation</vt:lpstr>
      <vt:lpstr>COMMENTS FROM THE PANEL:  3. Where’s the library? Where’s is the billing?  </vt:lpstr>
      <vt:lpstr>Objectives 1: To develop a Web Page or a system with comprehensive features such as; </vt:lpstr>
      <vt:lpstr>1.2. Dashboard User/Tutor</vt:lpstr>
      <vt:lpstr>1.3.1. Payment Transactions </vt:lpstr>
      <vt:lpstr>   1.3 Record Management: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CONCLUSIONS AND RECOMMENDATIONS Conclusions:  </vt:lpstr>
      <vt:lpstr>Recommendations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Online Private Tutor System </dc:title>
  <dc:creator>Ronalie Caguiat</dc:creator>
  <cp:lastModifiedBy>Aguilar, John Michael Keaton (Faculty)</cp:lastModifiedBy>
  <cp:revision>2</cp:revision>
  <dcterms:created xsi:type="dcterms:W3CDTF">2021-11-02T02:12:53Z</dcterms:created>
  <dcterms:modified xsi:type="dcterms:W3CDTF">2021-11-03T10:48:56Z</dcterms:modified>
</cp:coreProperties>
</file>